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6" r:id="rId2"/>
    <p:sldId id="260" r:id="rId3"/>
    <p:sldId id="261" r:id="rId4"/>
    <p:sldId id="264" r:id="rId5"/>
    <p:sldId id="266" r:id="rId6"/>
    <p:sldId id="270" r:id="rId7"/>
    <p:sldId id="272" r:id="rId8"/>
    <p:sldId id="274" r:id="rId9"/>
    <p:sldId id="275" r:id="rId10"/>
    <p:sldId id="276" r:id="rId11"/>
    <p:sldId id="277" r:id="rId12"/>
    <p:sldId id="279" r:id="rId13"/>
    <p:sldId id="281" r:id="rId14"/>
    <p:sldId id="284" r:id="rId15"/>
    <p:sldId id="288" r:id="rId16"/>
    <p:sldId id="289" r:id="rId17"/>
    <p:sldId id="290" r:id="rId18"/>
    <p:sldId id="291" r:id="rId19"/>
    <p:sldId id="292" r:id="rId20"/>
    <p:sldId id="294" r:id="rId21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0" autoAdjust="0"/>
    <p:restoredTop sz="94643" autoAdjust="0"/>
  </p:normalViewPr>
  <p:slideViewPr>
    <p:cSldViewPr>
      <p:cViewPr varScale="1">
        <p:scale>
          <a:sx n="100" d="100"/>
          <a:sy n="100" d="100"/>
        </p:scale>
        <p:origin x="-21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4032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8763" cy="6851650"/>
            <a:chOff x="1" y="0"/>
            <a:chExt cx="5763" cy="4316"/>
          </a:xfrm>
        </p:grpSpPr>
        <p:sp>
          <p:nvSpPr>
            <p:cNvPr id="5" name="Freeform 3"/>
            <p:cNvSpPr>
              <a:spLocks/>
            </p:cNvSpPr>
            <p:nvPr/>
          </p:nvSpPr>
          <p:spPr bwMode="hidden">
            <a:xfrm>
              <a:off x="5045" y="2626"/>
              <a:ext cx="719" cy="1690"/>
            </a:xfrm>
            <a:custGeom>
              <a:avLst/>
              <a:gdLst/>
              <a:ahLst/>
              <a:cxnLst>
                <a:cxn ang="0">
                  <a:pos x="717" y="72"/>
                </a:cxn>
                <a:cxn ang="0">
                  <a:pos x="717" y="0"/>
                </a:cxn>
                <a:cxn ang="0">
                  <a:pos x="699" y="101"/>
                </a:cxn>
                <a:cxn ang="0">
                  <a:pos x="675" y="209"/>
                </a:cxn>
                <a:cxn ang="0">
                  <a:pos x="627" y="389"/>
                </a:cxn>
                <a:cxn ang="0">
                  <a:pos x="574" y="569"/>
                </a:cxn>
                <a:cxn ang="0">
                  <a:pos x="502" y="749"/>
                </a:cxn>
                <a:cxn ang="0">
                  <a:pos x="424" y="935"/>
                </a:cxn>
                <a:cxn ang="0">
                  <a:pos x="334" y="1121"/>
                </a:cxn>
                <a:cxn ang="0">
                  <a:pos x="233" y="1312"/>
                </a:cxn>
                <a:cxn ang="0">
                  <a:pos x="125" y="1498"/>
                </a:cxn>
                <a:cxn ang="0">
                  <a:pos x="0" y="1690"/>
                </a:cxn>
                <a:cxn ang="0">
                  <a:pos x="11" y="1690"/>
                </a:cxn>
                <a:cxn ang="0">
                  <a:pos x="137" y="1498"/>
                </a:cxn>
                <a:cxn ang="0">
                  <a:pos x="245" y="1312"/>
                </a:cxn>
                <a:cxn ang="0">
                  <a:pos x="346" y="1121"/>
                </a:cxn>
                <a:cxn ang="0">
                  <a:pos x="436" y="935"/>
                </a:cxn>
                <a:cxn ang="0">
                  <a:pos x="514" y="749"/>
                </a:cxn>
                <a:cxn ang="0">
                  <a:pos x="585" y="569"/>
                </a:cxn>
                <a:cxn ang="0">
                  <a:pos x="639" y="389"/>
                </a:cxn>
                <a:cxn ang="0">
                  <a:pos x="687" y="209"/>
                </a:cxn>
                <a:cxn ang="0">
                  <a:pos x="705" y="143"/>
                </a:cxn>
                <a:cxn ang="0">
                  <a:pos x="717" y="72"/>
                </a:cxn>
                <a:cxn ang="0">
                  <a:pos x="717" y="72"/>
                </a:cxn>
              </a:cxnLst>
              <a:rect l="0" t="0" r="r" b="b"/>
              <a:pathLst>
                <a:path w="717" h="1690">
                  <a:moveTo>
                    <a:pt x="717" y="72"/>
                  </a:moveTo>
                  <a:lnTo>
                    <a:pt x="717" y="0"/>
                  </a:lnTo>
                  <a:lnTo>
                    <a:pt x="699" y="101"/>
                  </a:lnTo>
                  <a:lnTo>
                    <a:pt x="675" y="209"/>
                  </a:lnTo>
                  <a:lnTo>
                    <a:pt x="627" y="389"/>
                  </a:lnTo>
                  <a:lnTo>
                    <a:pt x="574" y="569"/>
                  </a:lnTo>
                  <a:lnTo>
                    <a:pt x="502" y="749"/>
                  </a:lnTo>
                  <a:lnTo>
                    <a:pt x="424" y="935"/>
                  </a:lnTo>
                  <a:lnTo>
                    <a:pt x="334" y="1121"/>
                  </a:lnTo>
                  <a:lnTo>
                    <a:pt x="233" y="1312"/>
                  </a:lnTo>
                  <a:lnTo>
                    <a:pt x="125" y="1498"/>
                  </a:lnTo>
                  <a:lnTo>
                    <a:pt x="0" y="1690"/>
                  </a:lnTo>
                  <a:lnTo>
                    <a:pt x="11" y="1690"/>
                  </a:lnTo>
                  <a:lnTo>
                    <a:pt x="137" y="1498"/>
                  </a:lnTo>
                  <a:lnTo>
                    <a:pt x="245" y="1312"/>
                  </a:lnTo>
                  <a:lnTo>
                    <a:pt x="346" y="1121"/>
                  </a:lnTo>
                  <a:lnTo>
                    <a:pt x="436" y="935"/>
                  </a:lnTo>
                  <a:lnTo>
                    <a:pt x="514" y="749"/>
                  </a:lnTo>
                  <a:lnTo>
                    <a:pt x="585" y="569"/>
                  </a:lnTo>
                  <a:lnTo>
                    <a:pt x="639" y="389"/>
                  </a:lnTo>
                  <a:lnTo>
                    <a:pt x="687" y="209"/>
                  </a:lnTo>
                  <a:lnTo>
                    <a:pt x="705" y="143"/>
                  </a:lnTo>
                  <a:lnTo>
                    <a:pt x="717" y="72"/>
                  </a:lnTo>
                  <a:lnTo>
                    <a:pt x="717" y="7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6" name="Freeform 4"/>
            <p:cNvSpPr>
              <a:spLocks/>
            </p:cNvSpPr>
            <p:nvPr/>
          </p:nvSpPr>
          <p:spPr bwMode="hidden">
            <a:xfrm>
              <a:off x="5386" y="3794"/>
              <a:ext cx="378" cy="522"/>
            </a:xfrm>
            <a:custGeom>
              <a:avLst/>
              <a:gdLst/>
              <a:ahLst/>
              <a:cxnLst>
                <a:cxn ang="0">
                  <a:pos x="377" y="0"/>
                </a:cxn>
                <a:cxn ang="0">
                  <a:pos x="293" y="132"/>
                </a:cxn>
                <a:cxn ang="0">
                  <a:pos x="204" y="264"/>
                </a:cxn>
                <a:cxn ang="0">
                  <a:pos x="102" y="396"/>
                </a:cxn>
                <a:cxn ang="0">
                  <a:pos x="0" y="522"/>
                </a:cxn>
                <a:cxn ang="0">
                  <a:pos x="12" y="522"/>
                </a:cxn>
                <a:cxn ang="0">
                  <a:pos x="114" y="402"/>
                </a:cxn>
                <a:cxn ang="0">
                  <a:pos x="204" y="282"/>
                </a:cxn>
                <a:cxn ang="0">
                  <a:pos x="377" y="24"/>
                </a:cxn>
                <a:cxn ang="0">
                  <a:pos x="377" y="0"/>
                </a:cxn>
                <a:cxn ang="0">
                  <a:pos x="377" y="0"/>
                </a:cxn>
              </a:cxnLst>
              <a:rect l="0" t="0" r="r" b="b"/>
              <a:pathLst>
                <a:path w="377" h="522">
                  <a:moveTo>
                    <a:pt x="377" y="0"/>
                  </a:moveTo>
                  <a:lnTo>
                    <a:pt x="293" y="132"/>
                  </a:lnTo>
                  <a:lnTo>
                    <a:pt x="204" y="264"/>
                  </a:lnTo>
                  <a:lnTo>
                    <a:pt x="102" y="396"/>
                  </a:lnTo>
                  <a:lnTo>
                    <a:pt x="0" y="522"/>
                  </a:lnTo>
                  <a:lnTo>
                    <a:pt x="12" y="522"/>
                  </a:lnTo>
                  <a:lnTo>
                    <a:pt x="114" y="402"/>
                  </a:lnTo>
                  <a:lnTo>
                    <a:pt x="204" y="282"/>
                  </a:lnTo>
                  <a:lnTo>
                    <a:pt x="377" y="24"/>
                  </a:lnTo>
                  <a:lnTo>
                    <a:pt x="377" y="0"/>
                  </a:lnTo>
                  <a:lnTo>
                    <a:pt x="377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7" name="Freeform 5"/>
            <p:cNvSpPr>
              <a:spLocks/>
            </p:cNvSpPr>
            <p:nvPr/>
          </p:nvSpPr>
          <p:spPr bwMode="hidden">
            <a:xfrm>
              <a:off x="5680" y="4214"/>
              <a:ext cx="84" cy="102"/>
            </a:xfrm>
            <a:custGeom>
              <a:avLst/>
              <a:gdLst/>
              <a:ahLst/>
              <a:cxnLst>
                <a:cxn ang="0">
                  <a:pos x="0" y="102"/>
                </a:cxn>
                <a:cxn ang="0">
                  <a:pos x="18" y="102"/>
                </a:cxn>
                <a:cxn ang="0">
                  <a:pos x="48" y="60"/>
                </a:cxn>
                <a:cxn ang="0">
                  <a:pos x="84" y="24"/>
                </a:cxn>
                <a:cxn ang="0">
                  <a:pos x="84" y="0"/>
                </a:cxn>
                <a:cxn ang="0">
                  <a:pos x="42" y="54"/>
                </a:cxn>
                <a:cxn ang="0">
                  <a:pos x="0" y="102"/>
                </a:cxn>
                <a:cxn ang="0">
                  <a:pos x="0" y="102"/>
                </a:cxn>
              </a:cxnLst>
              <a:rect l="0" t="0" r="r" b="b"/>
              <a:pathLst>
                <a:path w="84" h="102">
                  <a:moveTo>
                    <a:pt x="0" y="102"/>
                  </a:moveTo>
                  <a:lnTo>
                    <a:pt x="18" y="102"/>
                  </a:lnTo>
                  <a:lnTo>
                    <a:pt x="48" y="60"/>
                  </a:lnTo>
                  <a:lnTo>
                    <a:pt x="84" y="24"/>
                  </a:lnTo>
                  <a:lnTo>
                    <a:pt x="84" y="0"/>
                  </a:lnTo>
                  <a:lnTo>
                    <a:pt x="42" y="54"/>
                  </a:lnTo>
                  <a:lnTo>
                    <a:pt x="0" y="102"/>
                  </a:lnTo>
                  <a:lnTo>
                    <a:pt x="0" y="10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grpSp>
          <p:nvGrpSpPr>
            <p:cNvPr id="8" name="Group 6"/>
            <p:cNvGrpSpPr>
              <a:grpSpLocks/>
            </p:cNvGrpSpPr>
            <p:nvPr/>
          </p:nvGrpSpPr>
          <p:grpSpPr bwMode="auto">
            <a:xfrm>
              <a:off x="288" y="0"/>
              <a:ext cx="5098" cy="4316"/>
              <a:chOff x="288" y="0"/>
              <a:chExt cx="5098" cy="4316"/>
            </a:xfrm>
          </p:grpSpPr>
          <p:sp>
            <p:nvSpPr>
              <p:cNvPr id="28" name="Freeform 7"/>
              <p:cNvSpPr>
                <a:spLocks/>
              </p:cNvSpPr>
              <p:nvPr userDrawn="1"/>
            </p:nvSpPr>
            <p:spPr bwMode="hidden">
              <a:xfrm>
                <a:off x="2789" y="0"/>
                <a:ext cx="72" cy="431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60" y="4316"/>
                  </a:cxn>
                  <a:cxn ang="0">
                    <a:pos x="72" y="4316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72" h="4316">
                    <a:moveTo>
                      <a:pt x="0" y="0"/>
                    </a:moveTo>
                    <a:lnTo>
                      <a:pt x="60" y="4316"/>
                    </a:lnTo>
                    <a:lnTo>
                      <a:pt x="72" y="4316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9" name="Freeform 8"/>
              <p:cNvSpPr>
                <a:spLocks/>
              </p:cNvSpPr>
              <p:nvPr userDrawn="1"/>
            </p:nvSpPr>
            <p:spPr bwMode="hidden">
              <a:xfrm>
                <a:off x="3089" y="0"/>
                <a:ext cx="174" cy="4316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12" y="0"/>
                  </a:cxn>
                  <a:cxn ang="0">
                    <a:pos x="42" y="216"/>
                  </a:cxn>
                  <a:cxn ang="0">
                    <a:pos x="72" y="444"/>
                  </a:cxn>
                  <a:cxn ang="0">
                    <a:pos x="96" y="689"/>
                  </a:cxn>
                  <a:cxn ang="0">
                    <a:pos x="120" y="947"/>
                  </a:cxn>
                  <a:cxn ang="0">
                    <a:pos x="132" y="1211"/>
                  </a:cxn>
                  <a:cxn ang="0">
                    <a:pos x="150" y="1487"/>
                  </a:cxn>
                  <a:cxn ang="0">
                    <a:pos x="156" y="1768"/>
                  </a:cxn>
                  <a:cxn ang="0">
                    <a:pos x="162" y="2062"/>
                  </a:cxn>
                  <a:cxn ang="0">
                    <a:pos x="156" y="2644"/>
                  </a:cxn>
                  <a:cxn ang="0">
                    <a:pos x="126" y="3225"/>
                  </a:cxn>
                  <a:cxn ang="0">
                    <a:pos x="108" y="3507"/>
                  </a:cxn>
                  <a:cxn ang="0">
                    <a:pos x="78" y="3788"/>
                  </a:cxn>
                  <a:cxn ang="0">
                    <a:pos x="42" y="4058"/>
                  </a:cxn>
                  <a:cxn ang="0">
                    <a:pos x="0" y="4316"/>
                  </a:cxn>
                  <a:cxn ang="0">
                    <a:pos x="12" y="4316"/>
                  </a:cxn>
                  <a:cxn ang="0">
                    <a:pos x="54" y="4058"/>
                  </a:cxn>
                  <a:cxn ang="0">
                    <a:pos x="90" y="3782"/>
                  </a:cxn>
                  <a:cxn ang="0">
                    <a:pos x="120" y="3507"/>
                  </a:cxn>
                  <a:cxn ang="0">
                    <a:pos x="138" y="3219"/>
                  </a:cxn>
                  <a:cxn ang="0">
                    <a:pos x="168" y="2638"/>
                  </a:cxn>
                  <a:cxn ang="0">
                    <a:pos x="174" y="2056"/>
                  </a:cxn>
                  <a:cxn ang="0">
                    <a:pos x="168" y="1768"/>
                  </a:cxn>
                  <a:cxn ang="0">
                    <a:pos x="162" y="1487"/>
                  </a:cxn>
                  <a:cxn ang="0">
                    <a:pos x="144" y="1211"/>
                  </a:cxn>
                  <a:cxn ang="0">
                    <a:pos x="132" y="941"/>
                  </a:cxn>
                  <a:cxn ang="0">
                    <a:pos x="108" y="689"/>
                  </a:cxn>
                  <a:cxn ang="0">
                    <a:pos x="84" y="444"/>
                  </a:cxn>
                  <a:cxn ang="0">
                    <a:pos x="54" y="216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174" h="4316">
                    <a:moveTo>
                      <a:pt x="24" y="0"/>
                    </a:moveTo>
                    <a:lnTo>
                      <a:pt x="12" y="0"/>
                    </a:lnTo>
                    <a:lnTo>
                      <a:pt x="42" y="216"/>
                    </a:lnTo>
                    <a:lnTo>
                      <a:pt x="72" y="444"/>
                    </a:lnTo>
                    <a:lnTo>
                      <a:pt x="96" y="689"/>
                    </a:lnTo>
                    <a:lnTo>
                      <a:pt x="120" y="947"/>
                    </a:lnTo>
                    <a:lnTo>
                      <a:pt x="132" y="1211"/>
                    </a:lnTo>
                    <a:lnTo>
                      <a:pt x="150" y="1487"/>
                    </a:lnTo>
                    <a:lnTo>
                      <a:pt x="156" y="1768"/>
                    </a:lnTo>
                    <a:lnTo>
                      <a:pt x="162" y="2062"/>
                    </a:lnTo>
                    <a:lnTo>
                      <a:pt x="156" y="2644"/>
                    </a:lnTo>
                    <a:lnTo>
                      <a:pt x="126" y="3225"/>
                    </a:lnTo>
                    <a:lnTo>
                      <a:pt x="108" y="3507"/>
                    </a:lnTo>
                    <a:lnTo>
                      <a:pt x="78" y="3788"/>
                    </a:lnTo>
                    <a:lnTo>
                      <a:pt x="42" y="4058"/>
                    </a:lnTo>
                    <a:lnTo>
                      <a:pt x="0" y="4316"/>
                    </a:lnTo>
                    <a:lnTo>
                      <a:pt x="12" y="4316"/>
                    </a:lnTo>
                    <a:lnTo>
                      <a:pt x="54" y="4058"/>
                    </a:lnTo>
                    <a:lnTo>
                      <a:pt x="90" y="3782"/>
                    </a:lnTo>
                    <a:lnTo>
                      <a:pt x="120" y="3507"/>
                    </a:lnTo>
                    <a:lnTo>
                      <a:pt x="138" y="3219"/>
                    </a:lnTo>
                    <a:lnTo>
                      <a:pt x="168" y="2638"/>
                    </a:lnTo>
                    <a:lnTo>
                      <a:pt x="174" y="2056"/>
                    </a:lnTo>
                    <a:lnTo>
                      <a:pt x="168" y="1768"/>
                    </a:lnTo>
                    <a:lnTo>
                      <a:pt x="162" y="1487"/>
                    </a:lnTo>
                    <a:lnTo>
                      <a:pt x="144" y="1211"/>
                    </a:lnTo>
                    <a:lnTo>
                      <a:pt x="132" y="941"/>
                    </a:lnTo>
                    <a:lnTo>
                      <a:pt x="108" y="689"/>
                    </a:lnTo>
                    <a:lnTo>
                      <a:pt x="84" y="444"/>
                    </a:lnTo>
                    <a:lnTo>
                      <a:pt x="54" y="216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0" name="Freeform 9"/>
              <p:cNvSpPr>
                <a:spLocks/>
              </p:cNvSpPr>
              <p:nvPr userDrawn="1"/>
            </p:nvSpPr>
            <p:spPr bwMode="hidden">
              <a:xfrm>
                <a:off x="3358" y="0"/>
                <a:ext cx="337" cy="4316"/>
              </a:xfrm>
              <a:custGeom>
                <a:avLst/>
                <a:gdLst/>
                <a:ahLst/>
                <a:cxnLst>
                  <a:cxn ang="0">
                    <a:pos x="329" y="2014"/>
                  </a:cxn>
                  <a:cxn ang="0">
                    <a:pos x="317" y="1726"/>
                  </a:cxn>
                  <a:cxn ang="0">
                    <a:pos x="293" y="1445"/>
                  </a:cxn>
                  <a:cxn ang="0">
                    <a:pos x="263" y="1175"/>
                  </a:cxn>
                  <a:cxn ang="0">
                    <a:pos x="228" y="917"/>
                  </a:cxn>
                  <a:cxn ang="0">
                    <a:pos x="186" y="665"/>
                  </a:cxn>
                  <a:cxn ang="0">
                    <a:pos x="132" y="432"/>
                  </a:cxn>
                  <a:cxn ang="0">
                    <a:pos x="78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66" y="204"/>
                  </a:cxn>
                  <a:cxn ang="0">
                    <a:pos x="120" y="432"/>
                  </a:cxn>
                  <a:cxn ang="0">
                    <a:pos x="174" y="665"/>
                  </a:cxn>
                  <a:cxn ang="0">
                    <a:pos x="216" y="917"/>
                  </a:cxn>
                  <a:cxn ang="0">
                    <a:pos x="251" y="1175"/>
                  </a:cxn>
                  <a:cxn ang="0">
                    <a:pos x="281" y="1445"/>
                  </a:cxn>
                  <a:cxn ang="0">
                    <a:pos x="305" y="1726"/>
                  </a:cxn>
                  <a:cxn ang="0">
                    <a:pos x="317" y="2014"/>
                  </a:cxn>
                  <a:cxn ang="0">
                    <a:pos x="323" y="2314"/>
                  </a:cxn>
                  <a:cxn ang="0">
                    <a:pos x="317" y="2608"/>
                  </a:cxn>
                  <a:cxn ang="0">
                    <a:pos x="305" y="2907"/>
                  </a:cxn>
                  <a:cxn ang="0">
                    <a:pos x="281" y="3201"/>
                  </a:cxn>
                  <a:cxn ang="0">
                    <a:pos x="257" y="3489"/>
                  </a:cxn>
                  <a:cxn ang="0">
                    <a:pos x="216" y="3777"/>
                  </a:cxn>
                  <a:cxn ang="0">
                    <a:pos x="174" y="4052"/>
                  </a:cxn>
                  <a:cxn ang="0">
                    <a:pos x="120" y="4316"/>
                  </a:cxn>
                  <a:cxn ang="0">
                    <a:pos x="132" y="4316"/>
                  </a:cxn>
                  <a:cxn ang="0">
                    <a:pos x="186" y="4052"/>
                  </a:cxn>
                  <a:cxn ang="0">
                    <a:pos x="228" y="3777"/>
                  </a:cxn>
                  <a:cxn ang="0">
                    <a:pos x="269" y="3489"/>
                  </a:cxn>
                  <a:cxn ang="0">
                    <a:pos x="293" y="3201"/>
                  </a:cxn>
                  <a:cxn ang="0">
                    <a:pos x="317" y="2907"/>
                  </a:cxn>
                  <a:cxn ang="0">
                    <a:pos x="329" y="2608"/>
                  </a:cxn>
                  <a:cxn ang="0">
                    <a:pos x="335" y="2314"/>
                  </a:cxn>
                  <a:cxn ang="0">
                    <a:pos x="329" y="2014"/>
                  </a:cxn>
                  <a:cxn ang="0">
                    <a:pos x="329" y="2014"/>
                  </a:cxn>
                </a:cxnLst>
                <a:rect l="0" t="0" r="r" b="b"/>
                <a:pathLst>
                  <a:path w="335" h="4316">
                    <a:moveTo>
                      <a:pt x="329" y="2014"/>
                    </a:moveTo>
                    <a:lnTo>
                      <a:pt x="317" y="1726"/>
                    </a:lnTo>
                    <a:lnTo>
                      <a:pt x="293" y="1445"/>
                    </a:lnTo>
                    <a:lnTo>
                      <a:pt x="263" y="1175"/>
                    </a:lnTo>
                    <a:lnTo>
                      <a:pt x="228" y="917"/>
                    </a:lnTo>
                    <a:lnTo>
                      <a:pt x="186" y="665"/>
                    </a:lnTo>
                    <a:lnTo>
                      <a:pt x="132" y="432"/>
                    </a:lnTo>
                    <a:lnTo>
                      <a:pt x="78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66" y="204"/>
                    </a:lnTo>
                    <a:lnTo>
                      <a:pt x="120" y="432"/>
                    </a:lnTo>
                    <a:lnTo>
                      <a:pt x="174" y="665"/>
                    </a:lnTo>
                    <a:lnTo>
                      <a:pt x="216" y="917"/>
                    </a:lnTo>
                    <a:lnTo>
                      <a:pt x="251" y="1175"/>
                    </a:lnTo>
                    <a:lnTo>
                      <a:pt x="281" y="1445"/>
                    </a:lnTo>
                    <a:lnTo>
                      <a:pt x="305" y="1726"/>
                    </a:lnTo>
                    <a:lnTo>
                      <a:pt x="317" y="2014"/>
                    </a:lnTo>
                    <a:lnTo>
                      <a:pt x="323" y="2314"/>
                    </a:lnTo>
                    <a:lnTo>
                      <a:pt x="317" y="2608"/>
                    </a:lnTo>
                    <a:lnTo>
                      <a:pt x="305" y="2907"/>
                    </a:lnTo>
                    <a:lnTo>
                      <a:pt x="281" y="3201"/>
                    </a:lnTo>
                    <a:lnTo>
                      <a:pt x="257" y="3489"/>
                    </a:lnTo>
                    <a:lnTo>
                      <a:pt x="216" y="3777"/>
                    </a:lnTo>
                    <a:lnTo>
                      <a:pt x="174" y="4052"/>
                    </a:lnTo>
                    <a:lnTo>
                      <a:pt x="120" y="4316"/>
                    </a:lnTo>
                    <a:lnTo>
                      <a:pt x="132" y="4316"/>
                    </a:lnTo>
                    <a:lnTo>
                      <a:pt x="186" y="4052"/>
                    </a:lnTo>
                    <a:lnTo>
                      <a:pt x="228" y="3777"/>
                    </a:lnTo>
                    <a:lnTo>
                      <a:pt x="269" y="3489"/>
                    </a:lnTo>
                    <a:lnTo>
                      <a:pt x="293" y="3201"/>
                    </a:lnTo>
                    <a:lnTo>
                      <a:pt x="317" y="2907"/>
                    </a:lnTo>
                    <a:lnTo>
                      <a:pt x="329" y="2608"/>
                    </a:lnTo>
                    <a:lnTo>
                      <a:pt x="335" y="2314"/>
                    </a:lnTo>
                    <a:lnTo>
                      <a:pt x="329" y="2014"/>
                    </a:lnTo>
                    <a:lnTo>
                      <a:pt x="329" y="20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1" name="Freeform 10"/>
              <p:cNvSpPr>
                <a:spLocks/>
              </p:cNvSpPr>
              <p:nvPr userDrawn="1"/>
            </p:nvSpPr>
            <p:spPr bwMode="hidden">
              <a:xfrm>
                <a:off x="3676" y="0"/>
                <a:ext cx="427" cy="4316"/>
              </a:xfrm>
              <a:custGeom>
                <a:avLst/>
                <a:gdLst/>
                <a:ahLst/>
                <a:cxnLst>
                  <a:cxn ang="0">
                    <a:pos x="413" y="1924"/>
                  </a:cxn>
                  <a:cxn ang="0">
                    <a:pos x="395" y="1690"/>
                  </a:cxn>
                  <a:cxn ang="0">
                    <a:pos x="365" y="1457"/>
                  </a:cxn>
                  <a:cxn ang="0">
                    <a:pos x="329" y="1229"/>
                  </a:cxn>
                  <a:cxn ang="0">
                    <a:pos x="281" y="1001"/>
                  </a:cxn>
                  <a:cxn ang="0">
                    <a:pos x="227" y="761"/>
                  </a:cxn>
                  <a:cxn ang="0">
                    <a:pos x="162" y="522"/>
                  </a:cxn>
                  <a:cxn ang="0">
                    <a:pos x="90" y="27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84" y="270"/>
                  </a:cxn>
                  <a:cxn ang="0">
                    <a:pos x="156" y="522"/>
                  </a:cxn>
                  <a:cxn ang="0">
                    <a:pos x="216" y="767"/>
                  </a:cxn>
                  <a:cxn ang="0">
                    <a:pos x="275" y="1001"/>
                  </a:cxn>
                  <a:cxn ang="0">
                    <a:pos x="317" y="1235"/>
                  </a:cxn>
                  <a:cxn ang="0">
                    <a:pos x="353" y="1463"/>
                  </a:cxn>
                  <a:cxn ang="0">
                    <a:pos x="383" y="1690"/>
                  </a:cxn>
                  <a:cxn ang="0">
                    <a:pos x="401" y="1924"/>
                  </a:cxn>
                  <a:cxn ang="0">
                    <a:pos x="413" y="2188"/>
                  </a:cxn>
                  <a:cxn ang="0">
                    <a:pos x="407" y="2458"/>
                  </a:cxn>
                  <a:cxn ang="0">
                    <a:pos x="395" y="2733"/>
                  </a:cxn>
                  <a:cxn ang="0">
                    <a:pos x="365" y="3021"/>
                  </a:cxn>
                  <a:cxn ang="0">
                    <a:pos x="329" y="3321"/>
                  </a:cxn>
                  <a:cxn ang="0">
                    <a:pos x="275" y="3639"/>
                  </a:cxn>
                  <a:cxn ang="0">
                    <a:pos x="204" y="3968"/>
                  </a:cxn>
                  <a:cxn ang="0">
                    <a:pos x="126" y="4316"/>
                  </a:cxn>
                  <a:cxn ang="0">
                    <a:pos x="138" y="4316"/>
                  </a:cxn>
                  <a:cxn ang="0">
                    <a:pos x="216" y="3968"/>
                  </a:cxn>
                  <a:cxn ang="0">
                    <a:pos x="287" y="3639"/>
                  </a:cxn>
                  <a:cxn ang="0">
                    <a:pos x="341" y="3321"/>
                  </a:cxn>
                  <a:cxn ang="0">
                    <a:pos x="377" y="3021"/>
                  </a:cxn>
                  <a:cxn ang="0">
                    <a:pos x="407" y="2733"/>
                  </a:cxn>
                  <a:cxn ang="0">
                    <a:pos x="419" y="2458"/>
                  </a:cxn>
                  <a:cxn ang="0">
                    <a:pos x="425" y="2188"/>
                  </a:cxn>
                  <a:cxn ang="0">
                    <a:pos x="413" y="1924"/>
                  </a:cxn>
                  <a:cxn ang="0">
                    <a:pos x="413" y="1924"/>
                  </a:cxn>
                </a:cxnLst>
                <a:rect l="0" t="0" r="r" b="b"/>
                <a:pathLst>
                  <a:path w="425" h="4316">
                    <a:moveTo>
                      <a:pt x="413" y="1924"/>
                    </a:moveTo>
                    <a:lnTo>
                      <a:pt x="395" y="1690"/>
                    </a:lnTo>
                    <a:lnTo>
                      <a:pt x="365" y="1457"/>
                    </a:lnTo>
                    <a:lnTo>
                      <a:pt x="329" y="1229"/>
                    </a:lnTo>
                    <a:lnTo>
                      <a:pt x="281" y="1001"/>
                    </a:lnTo>
                    <a:lnTo>
                      <a:pt x="227" y="761"/>
                    </a:lnTo>
                    <a:lnTo>
                      <a:pt x="162" y="522"/>
                    </a:lnTo>
                    <a:lnTo>
                      <a:pt x="90" y="27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84" y="270"/>
                    </a:lnTo>
                    <a:lnTo>
                      <a:pt x="156" y="522"/>
                    </a:lnTo>
                    <a:lnTo>
                      <a:pt x="216" y="767"/>
                    </a:lnTo>
                    <a:lnTo>
                      <a:pt x="275" y="1001"/>
                    </a:lnTo>
                    <a:lnTo>
                      <a:pt x="317" y="1235"/>
                    </a:lnTo>
                    <a:lnTo>
                      <a:pt x="353" y="1463"/>
                    </a:lnTo>
                    <a:lnTo>
                      <a:pt x="383" y="1690"/>
                    </a:lnTo>
                    <a:lnTo>
                      <a:pt x="401" y="1924"/>
                    </a:lnTo>
                    <a:lnTo>
                      <a:pt x="413" y="2188"/>
                    </a:lnTo>
                    <a:lnTo>
                      <a:pt x="407" y="2458"/>
                    </a:lnTo>
                    <a:lnTo>
                      <a:pt x="395" y="2733"/>
                    </a:lnTo>
                    <a:lnTo>
                      <a:pt x="365" y="3021"/>
                    </a:lnTo>
                    <a:lnTo>
                      <a:pt x="329" y="3321"/>
                    </a:lnTo>
                    <a:lnTo>
                      <a:pt x="275" y="3639"/>
                    </a:lnTo>
                    <a:lnTo>
                      <a:pt x="204" y="3968"/>
                    </a:lnTo>
                    <a:lnTo>
                      <a:pt x="126" y="4316"/>
                    </a:lnTo>
                    <a:lnTo>
                      <a:pt x="138" y="4316"/>
                    </a:lnTo>
                    <a:lnTo>
                      <a:pt x="216" y="3968"/>
                    </a:lnTo>
                    <a:lnTo>
                      <a:pt x="287" y="3639"/>
                    </a:lnTo>
                    <a:lnTo>
                      <a:pt x="341" y="3321"/>
                    </a:lnTo>
                    <a:lnTo>
                      <a:pt x="377" y="3021"/>
                    </a:lnTo>
                    <a:lnTo>
                      <a:pt x="407" y="2733"/>
                    </a:lnTo>
                    <a:lnTo>
                      <a:pt x="419" y="2458"/>
                    </a:lnTo>
                    <a:lnTo>
                      <a:pt x="425" y="2188"/>
                    </a:lnTo>
                    <a:lnTo>
                      <a:pt x="413" y="1924"/>
                    </a:lnTo>
                    <a:lnTo>
                      <a:pt x="413" y="192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2" name="Freeform 11"/>
              <p:cNvSpPr>
                <a:spLocks/>
              </p:cNvSpPr>
              <p:nvPr userDrawn="1"/>
            </p:nvSpPr>
            <p:spPr bwMode="hidden">
              <a:xfrm>
                <a:off x="3946" y="0"/>
                <a:ext cx="558" cy="4316"/>
              </a:xfrm>
              <a:custGeom>
                <a:avLst/>
                <a:gdLst/>
                <a:ahLst/>
                <a:cxnLst>
                  <a:cxn ang="0">
                    <a:pos x="556" y="2020"/>
                  </a:cxn>
                  <a:cxn ang="0">
                    <a:pos x="538" y="1732"/>
                  </a:cxn>
                  <a:cxn ang="0">
                    <a:pos x="503" y="1445"/>
                  </a:cxn>
                  <a:cxn ang="0">
                    <a:pos x="455" y="1175"/>
                  </a:cxn>
                  <a:cxn ang="0">
                    <a:pos x="395" y="911"/>
                  </a:cxn>
                  <a:cxn ang="0">
                    <a:pos x="317" y="659"/>
                  </a:cxn>
                  <a:cxn ang="0">
                    <a:pos x="228" y="426"/>
                  </a:cxn>
                  <a:cxn ang="0">
                    <a:pos x="126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14" y="204"/>
                  </a:cxn>
                  <a:cxn ang="0">
                    <a:pos x="216" y="426"/>
                  </a:cxn>
                  <a:cxn ang="0">
                    <a:pos x="305" y="659"/>
                  </a:cxn>
                  <a:cxn ang="0">
                    <a:pos x="383" y="911"/>
                  </a:cxn>
                  <a:cxn ang="0">
                    <a:pos x="443" y="1175"/>
                  </a:cxn>
                  <a:cxn ang="0">
                    <a:pos x="491" y="1445"/>
                  </a:cxn>
                  <a:cxn ang="0">
                    <a:pos x="526" y="1732"/>
                  </a:cxn>
                  <a:cxn ang="0">
                    <a:pos x="544" y="2020"/>
                  </a:cxn>
                  <a:cxn ang="0">
                    <a:pos x="544" y="2326"/>
                  </a:cxn>
                  <a:cxn ang="0">
                    <a:pos x="532" y="2632"/>
                  </a:cxn>
                  <a:cxn ang="0">
                    <a:pos x="503" y="2931"/>
                  </a:cxn>
                  <a:cxn ang="0">
                    <a:pos x="455" y="3225"/>
                  </a:cxn>
                  <a:cxn ang="0">
                    <a:pos x="389" y="3513"/>
                  </a:cxn>
                  <a:cxn ang="0">
                    <a:pos x="311" y="3788"/>
                  </a:cxn>
                  <a:cxn ang="0">
                    <a:pos x="216" y="4058"/>
                  </a:cxn>
                  <a:cxn ang="0">
                    <a:pos x="102" y="4316"/>
                  </a:cxn>
                  <a:cxn ang="0">
                    <a:pos x="114" y="4316"/>
                  </a:cxn>
                  <a:cxn ang="0">
                    <a:pos x="228" y="4058"/>
                  </a:cxn>
                  <a:cxn ang="0">
                    <a:pos x="323" y="3788"/>
                  </a:cxn>
                  <a:cxn ang="0">
                    <a:pos x="401" y="3513"/>
                  </a:cxn>
                  <a:cxn ang="0">
                    <a:pos x="467" y="3225"/>
                  </a:cxn>
                  <a:cxn ang="0">
                    <a:pos x="515" y="2931"/>
                  </a:cxn>
                  <a:cxn ang="0">
                    <a:pos x="544" y="2632"/>
                  </a:cxn>
                  <a:cxn ang="0">
                    <a:pos x="556" y="2326"/>
                  </a:cxn>
                  <a:cxn ang="0">
                    <a:pos x="556" y="2020"/>
                  </a:cxn>
                  <a:cxn ang="0">
                    <a:pos x="556" y="2020"/>
                  </a:cxn>
                </a:cxnLst>
                <a:rect l="0" t="0" r="r" b="b"/>
                <a:pathLst>
                  <a:path w="556" h="4316">
                    <a:moveTo>
                      <a:pt x="556" y="2020"/>
                    </a:moveTo>
                    <a:lnTo>
                      <a:pt x="538" y="1732"/>
                    </a:lnTo>
                    <a:lnTo>
                      <a:pt x="503" y="1445"/>
                    </a:lnTo>
                    <a:lnTo>
                      <a:pt x="455" y="1175"/>
                    </a:lnTo>
                    <a:lnTo>
                      <a:pt x="395" y="911"/>
                    </a:lnTo>
                    <a:lnTo>
                      <a:pt x="317" y="659"/>
                    </a:lnTo>
                    <a:lnTo>
                      <a:pt x="228" y="426"/>
                    </a:lnTo>
                    <a:lnTo>
                      <a:pt x="126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14" y="204"/>
                    </a:lnTo>
                    <a:lnTo>
                      <a:pt x="216" y="426"/>
                    </a:lnTo>
                    <a:lnTo>
                      <a:pt x="305" y="659"/>
                    </a:lnTo>
                    <a:lnTo>
                      <a:pt x="383" y="911"/>
                    </a:lnTo>
                    <a:lnTo>
                      <a:pt x="443" y="1175"/>
                    </a:lnTo>
                    <a:lnTo>
                      <a:pt x="491" y="1445"/>
                    </a:lnTo>
                    <a:lnTo>
                      <a:pt x="526" y="1732"/>
                    </a:lnTo>
                    <a:lnTo>
                      <a:pt x="544" y="2020"/>
                    </a:lnTo>
                    <a:lnTo>
                      <a:pt x="544" y="2326"/>
                    </a:lnTo>
                    <a:lnTo>
                      <a:pt x="532" y="2632"/>
                    </a:lnTo>
                    <a:lnTo>
                      <a:pt x="503" y="2931"/>
                    </a:lnTo>
                    <a:lnTo>
                      <a:pt x="455" y="3225"/>
                    </a:lnTo>
                    <a:lnTo>
                      <a:pt x="389" y="3513"/>
                    </a:lnTo>
                    <a:lnTo>
                      <a:pt x="311" y="3788"/>
                    </a:lnTo>
                    <a:lnTo>
                      <a:pt x="216" y="4058"/>
                    </a:lnTo>
                    <a:lnTo>
                      <a:pt x="102" y="4316"/>
                    </a:lnTo>
                    <a:lnTo>
                      <a:pt x="114" y="4316"/>
                    </a:lnTo>
                    <a:lnTo>
                      <a:pt x="228" y="4058"/>
                    </a:lnTo>
                    <a:lnTo>
                      <a:pt x="323" y="3788"/>
                    </a:lnTo>
                    <a:lnTo>
                      <a:pt x="401" y="3513"/>
                    </a:lnTo>
                    <a:lnTo>
                      <a:pt x="467" y="3225"/>
                    </a:lnTo>
                    <a:lnTo>
                      <a:pt x="515" y="2931"/>
                    </a:lnTo>
                    <a:lnTo>
                      <a:pt x="544" y="2632"/>
                    </a:lnTo>
                    <a:lnTo>
                      <a:pt x="556" y="2326"/>
                    </a:lnTo>
                    <a:lnTo>
                      <a:pt x="556" y="2020"/>
                    </a:lnTo>
                    <a:lnTo>
                      <a:pt x="556" y="202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3" name="Freeform 12"/>
              <p:cNvSpPr>
                <a:spLocks/>
              </p:cNvSpPr>
              <p:nvPr userDrawn="1"/>
            </p:nvSpPr>
            <p:spPr bwMode="hidden">
              <a:xfrm>
                <a:off x="4246" y="0"/>
                <a:ext cx="690" cy="4316"/>
              </a:xfrm>
              <a:custGeom>
                <a:avLst/>
                <a:gdLst/>
                <a:ahLst/>
                <a:cxnLst>
                  <a:cxn ang="0">
                    <a:pos x="688" y="2086"/>
                  </a:cxn>
                  <a:cxn ang="0">
                    <a:pos x="670" y="1810"/>
                  </a:cxn>
                  <a:cxn ang="0">
                    <a:pos x="634" y="1541"/>
                  </a:cxn>
                  <a:cxn ang="0">
                    <a:pos x="574" y="1271"/>
                  </a:cxn>
                  <a:cxn ang="0">
                    <a:pos x="497" y="1007"/>
                  </a:cxn>
                  <a:cxn ang="0">
                    <a:pos x="401" y="749"/>
                  </a:cxn>
                  <a:cxn ang="0">
                    <a:pos x="293" y="492"/>
                  </a:cxn>
                  <a:cxn ang="0">
                    <a:pos x="162" y="24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50" y="240"/>
                  </a:cxn>
                  <a:cxn ang="0">
                    <a:pos x="281" y="492"/>
                  </a:cxn>
                  <a:cxn ang="0">
                    <a:pos x="389" y="749"/>
                  </a:cxn>
                  <a:cxn ang="0">
                    <a:pos x="485" y="1007"/>
                  </a:cxn>
                  <a:cxn ang="0">
                    <a:pos x="562" y="1271"/>
                  </a:cxn>
                  <a:cxn ang="0">
                    <a:pos x="622" y="1541"/>
                  </a:cxn>
                  <a:cxn ang="0">
                    <a:pos x="658" y="1810"/>
                  </a:cxn>
                  <a:cxn ang="0">
                    <a:pos x="676" y="2086"/>
                  </a:cxn>
                  <a:cxn ang="0">
                    <a:pos x="676" y="2368"/>
                  </a:cxn>
                  <a:cxn ang="0">
                    <a:pos x="658" y="2650"/>
                  </a:cxn>
                  <a:cxn ang="0">
                    <a:pos x="616" y="2931"/>
                  </a:cxn>
                  <a:cxn ang="0">
                    <a:pos x="556" y="3213"/>
                  </a:cxn>
                  <a:cxn ang="0">
                    <a:pos x="473" y="3495"/>
                  </a:cxn>
                  <a:cxn ang="0">
                    <a:pos x="371" y="3777"/>
                  </a:cxn>
                  <a:cxn ang="0">
                    <a:pos x="251" y="4046"/>
                  </a:cxn>
                  <a:cxn ang="0">
                    <a:pos x="114" y="4316"/>
                  </a:cxn>
                  <a:cxn ang="0">
                    <a:pos x="126" y="4316"/>
                  </a:cxn>
                  <a:cxn ang="0">
                    <a:pos x="263" y="4046"/>
                  </a:cxn>
                  <a:cxn ang="0">
                    <a:pos x="383" y="3777"/>
                  </a:cxn>
                  <a:cxn ang="0">
                    <a:pos x="485" y="3495"/>
                  </a:cxn>
                  <a:cxn ang="0">
                    <a:pos x="568" y="3219"/>
                  </a:cxn>
                  <a:cxn ang="0">
                    <a:pos x="628" y="2937"/>
                  </a:cxn>
                  <a:cxn ang="0">
                    <a:pos x="670" y="2656"/>
                  </a:cxn>
                  <a:cxn ang="0">
                    <a:pos x="688" y="2368"/>
                  </a:cxn>
                  <a:cxn ang="0">
                    <a:pos x="688" y="2086"/>
                  </a:cxn>
                  <a:cxn ang="0">
                    <a:pos x="688" y="2086"/>
                  </a:cxn>
                </a:cxnLst>
                <a:rect l="0" t="0" r="r" b="b"/>
                <a:pathLst>
                  <a:path w="688" h="4316">
                    <a:moveTo>
                      <a:pt x="688" y="2086"/>
                    </a:moveTo>
                    <a:lnTo>
                      <a:pt x="670" y="1810"/>
                    </a:lnTo>
                    <a:lnTo>
                      <a:pt x="634" y="1541"/>
                    </a:lnTo>
                    <a:lnTo>
                      <a:pt x="574" y="1271"/>
                    </a:lnTo>
                    <a:lnTo>
                      <a:pt x="497" y="1007"/>
                    </a:lnTo>
                    <a:lnTo>
                      <a:pt x="401" y="749"/>
                    </a:lnTo>
                    <a:lnTo>
                      <a:pt x="293" y="492"/>
                    </a:lnTo>
                    <a:lnTo>
                      <a:pt x="162" y="24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50" y="240"/>
                    </a:lnTo>
                    <a:lnTo>
                      <a:pt x="281" y="492"/>
                    </a:lnTo>
                    <a:lnTo>
                      <a:pt x="389" y="749"/>
                    </a:lnTo>
                    <a:lnTo>
                      <a:pt x="485" y="1007"/>
                    </a:lnTo>
                    <a:lnTo>
                      <a:pt x="562" y="1271"/>
                    </a:lnTo>
                    <a:lnTo>
                      <a:pt x="622" y="1541"/>
                    </a:lnTo>
                    <a:lnTo>
                      <a:pt x="658" y="1810"/>
                    </a:lnTo>
                    <a:lnTo>
                      <a:pt x="676" y="2086"/>
                    </a:lnTo>
                    <a:lnTo>
                      <a:pt x="676" y="2368"/>
                    </a:lnTo>
                    <a:lnTo>
                      <a:pt x="658" y="2650"/>
                    </a:lnTo>
                    <a:lnTo>
                      <a:pt x="616" y="2931"/>
                    </a:lnTo>
                    <a:lnTo>
                      <a:pt x="556" y="3213"/>
                    </a:lnTo>
                    <a:lnTo>
                      <a:pt x="473" y="3495"/>
                    </a:lnTo>
                    <a:lnTo>
                      <a:pt x="371" y="3777"/>
                    </a:lnTo>
                    <a:lnTo>
                      <a:pt x="251" y="4046"/>
                    </a:lnTo>
                    <a:lnTo>
                      <a:pt x="114" y="4316"/>
                    </a:lnTo>
                    <a:lnTo>
                      <a:pt x="126" y="4316"/>
                    </a:lnTo>
                    <a:lnTo>
                      <a:pt x="263" y="4046"/>
                    </a:lnTo>
                    <a:lnTo>
                      <a:pt x="383" y="3777"/>
                    </a:lnTo>
                    <a:lnTo>
                      <a:pt x="485" y="3495"/>
                    </a:lnTo>
                    <a:lnTo>
                      <a:pt x="568" y="3219"/>
                    </a:lnTo>
                    <a:lnTo>
                      <a:pt x="628" y="2937"/>
                    </a:lnTo>
                    <a:lnTo>
                      <a:pt x="670" y="2656"/>
                    </a:lnTo>
                    <a:lnTo>
                      <a:pt x="688" y="2368"/>
                    </a:lnTo>
                    <a:lnTo>
                      <a:pt x="688" y="2086"/>
                    </a:lnTo>
                    <a:lnTo>
                      <a:pt x="688" y="208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4" name="Freeform 13"/>
              <p:cNvSpPr>
                <a:spLocks/>
              </p:cNvSpPr>
              <p:nvPr userDrawn="1"/>
            </p:nvSpPr>
            <p:spPr bwMode="hidden">
              <a:xfrm>
                <a:off x="4522" y="0"/>
                <a:ext cx="864" cy="4316"/>
              </a:xfrm>
              <a:custGeom>
                <a:avLst/>
                <a:gdLst/>
                <a:ahLst/>
                <a:cxnLst>
                  <a:cxn ang="0">
                    <a:pos x="855" y="2128"/>
                  </a:cxn>
                  <a:cxn ang="0">
                    <a:pos x="831" y="1834"/>
                  </a:cxn>
                  <a:cxn ang="0">
                    <a:pos x="808" y="1684"/>
                  </a:cxn>
                  <a:cxn ang="0">
                    <a:pos x="784" y="1541"/>
                  </a:cxn>
                  <a:cxn ang="0">
                    <a:pos x="748" y="1397"/>
                  </a:cxn>
                  <a:cxn ang="0">
                    <a:pos x="712" y="1253"/>
                  </a:cxn>
                  <a:cxn ang="0">
                    <a:pos x="664" y="1115"/>
                  </a:cxn>
                  <a:cxn ang="0">
                    <a:pos x="610" y="977"/>
                  </a:cxn>
                  <a:cxn ang="0">
                    <a:pos x="491" y="719"/>
                  </a:cxn>
                  <a:cxn ang="0">
                    <a:pos x="353" y="468"/>
                  </a:cxn>
                  <a:cxn ang="0">
                    <a:pos x="192" y="228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80" y="228"/>
                  </a:cxn>
                  <a:cxn ang="0">
                    <a:pos x="341" y="468"/>
                  </a:cxn>
                  <a:cxn ang="0">
                    <a:pos x="479" y="719"/>
                  </a:cxn>
                  <a:cxn ang="0">
                    <a:pos x="598" y="983"/>
                  </a:cxn>
                  <a:cxn ang="0">
                    <a:pos x="652" y="1121"/>
                  </a:cxn>
                  <a:cxn ang="0">
                    <a:pos x="700" y="1259"/>
                  </a:cxn>
                  <a:cxn ang="0">
                    <a:pos x="736" y="1403"/>
                  </a:cxn>
                  <a:cxn ang="0">
                    <a:pos x="772" y="1547"/>
                  </a:cxn>
                  <a:cxn ang="0">
                    <a:pos x="802" y="1690"/>
                  </a:cxn>
                  <a:cxn ang="0">
                    <a:pos x="819" y="1834"/>
                  </a:cxn>
                  <a:cxn ang="0">
                    <a:pos x="837" y="1984"/>
                  </a:cxn>
                  <a:cxn ang="0">
                    <a:pos x="843" y="2128"/>
                  </a:cxn>
                  <a:cxn ang="0">
                    <a:pos x="849" y="2278"/>
                  </a:cxn>
                  <a:cxn ang="0">
                    <a:pos x="843" y="2428"/>
                  </a:cxn>
                  <a:cxn ang="0">
                    <a:pos x="831" y="2572"/>
                  </a:cxn>
                  <a:cxn ang="0">
                    <a:pos x="819" y="2721"/>
                  </a:cxn>
                  <a:cxn ang="0">
                    <a:pos x="796" y="2865"/>
                  </a:cxn>
                  <a:cxn ang="0">
                    <a:pos x="766" y="3015"/>
                  </a:cxn>
                  <a:cxn ang="0">
                    <a:pos x="724" y="3159"/>
                  </a:cxn>
                  <a:cxn ang="0">
                    <a:pos x="682" y="3303"/>
                  </a:cxn>
                  <a:cxn ang="0">
                    <a:pos x="586" y="3567"/>
                  </a:cxn>
                  <a:cxn ang="0">
                    <a:pos x="473" y="3824"/>
                  </a:cxn>
                  <a:cxn ang="0">
                    <a:pos x="335" y="4076"/>
                  </a:cxn>
                  <a:cxn ang="0">
                    <a:pos x="180" y="4316"/>
                  </a:cxn>
                  <a:cxn ang="0">
                    <a:pos x="192" y="4316"/>
                  </a:cxn>
                  <a:cxn ang="0">
                    <a:pos x="347" y="4076"/>
                  </a:cxn>
                  <a:cxn ang="0">
                    <a:pos x="485" y="3824"/>
                  </a:cxn>
                  <a:cxn ang="0">
                    <a:pos x="598" y="3573"/>
                  </a:cxn>
                  <a:cxn ang="0">
                    <a:pos x="694" y="3309"/>
                  </a:cxn>
                  <a:cxn ang="0">
                    <a:pos x="736" y="3165"/>
                  </a:cxn>
                  <a:cxn ang="0">
                    <a:pos x="778" y="3021"/>
                  </a:cxn>
                  <a:cxn ang="0">
                    <a:pos x="808" y="2871"/>
                  </a:cxn>
                  <a:cxn ang="0">
                    <a:pos x="831" y="2727"/>
                  </a:cxn>
                  <a:cxn ang="0">
                    <a:pos x="843" y="2578"/>
                  </a:cxn>
                  <a:cxn ang="0">
                    <a:pos x="855" y="2428"/>
                  </a:cxn>
                  <a:cxn ang="0">
                    <a:pos x="861" y="2278"/>
                  </a:cxn>
                  <a:cxn ang="0">
                    <a:pos x="855" y="2128"/>
                  </a:cxn>
                  <a:cxn ang="0">
                    <a:pos x="855" y="2128"/>
                  </a:cxn>
                </a:cxnLst>
                <a:rect l="0" t="0" r="r" b="b"/>
                <a:pathLst>
                  <a:path w="861" h="4316">
                    <a:moveTo>
                      <a:pt x="855" y="2128"/>
                    </a:moveTo>
                    <a:lnTo>
                      <a:pt x="831" y="1834"/>
                    </a:lnTo>
                    <a:lnTo>
                      <a:pt x="808" y="1684"/>
                    </a:lnTo>
                    <a:lnTo>
                      <a:pt x="784" y="1541"/>
                    </a:lnTo>
                    <a:lnTo>
                      <a:pt x="748" y="1397"/>
                    </a:lnTo>
                    <a:lnTo>
                      <a:pt x="712" y="1253"/>
                    </a:lnTo>
                    <a:lnTo>
                      <a:pt x="664" y="1115"/>
                    </a:lnTo>
                    <a:lnTo>
                      <a:pt x="610" y="977"/>
                    </a:lnTo>
                    <a:lnTo>
                      <a:pt x="491" y="719"/>
                    </a:lnTo>
                    <a:lnTo>
                      <a:pt x="353" y="468"/>
                    </a:lnTo>
                    <a:lnTo>
                      <a:pt x="192" y="228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80" y="228"/>
                    </a:lnTo>
                    <a:lnTo>
                      <a:pt x="341" y="468"/>
                    </a:lnTo>
                    <a:lnTo>
                      <a:pt x="479" y="719"/>
                    </a:lnTo>
                    <a:lnTo>
                      <a:pt x="598" y="983"/>
                    </a:lnTo>
                    <a:lnTo>
                      <a:pt x="652" y="1121"/>
                    </a:lnTo>
                    <a:lnTo>
                      <a:pt x="700" y="1259"/>
                    </a:lnTo>
                    <a:lnTo>
                      <a:pt x="736" y="1403"/>
                    </a:lnTo>
                    <a:lnTo>
                      <a:pt x="772" y="1547"/>
                    </a:lnTo>
                    <a:lnTo>
                      <a:pt x="802" y="1690"/>
                    </a:lnTo>
                    <a:lnTo>
                      <a:pt x="819" y="1834"/>
                    </a:lnTo>
                    <a:lnTo>
                      <a:pt x="837" y="1984"/>
                    </a:lnTo>
                    <a:lnTo>
                      <a:pt x="843" y="2128"/>
                    </a:lnTo>
                    <a:lnTo>
                      <a:pt x="849" y="2278"/>
                    </a:lnTo>
                    <a:lnTo>
                      <a:pt x="843" y="2428"/>
                    </a:lnTo>
                    <a:lnTo>
                      <a:pt x="831" y="2572"/>
                    </a:lnTo>
                    <a:lnTo>
                      <a:pt x="819" y="2721"/>
                    </a:lnTo>
                    <a:lnTo>
                      <a:pt x="796" y="2865"/>
                    </a:lnTo>
                    <a:lnTo>
                      <a:pt x="766" y="3015"/>
                    </a:lnTo>
                    <a:lnTo>
                      <a:pt x="724" y="3159"/>
                    </a:lnTo>
                    <a:lnTo>
                      <a:pt x="682" y="3303"/>
                    </a:lnTo>
                    <a:lnTo>
                      <a:pt x="586" y="3567"/>
                    </a:lnTo>
                    <a:lnTo>
                      <a:pt x="473" y="3824"/>
                    </a:lnTo>
                    <a:lnTo>
                      <a:pt x="335" y="4076"/>
                    </a:lnTo>
                    <a:lnTo>
                      <a:pt x="180" y="4316"/>
                    </a:lnTo>
                    <a:lnTo>
                      <a:pt x="192" y="4316"/>
                    </a:lnTo>
                    <a:lnTo>
                      <a:pt x="347" y="4076"/>
                    </a:lnTo>
                    <a:lnTo>
                      <a:pt x="485" y="3824"/>
                    </a:lnTo>
                    <a:lnTo>
                      <a:pt x="598" y="3573"/>
                    </a:lnTo>
                    <a:lnTo>
                      <a:pt x="694" y="3309"/>
                    </a:lnTo>
                    <a:lnTo>
                      <a:pt x="736" y="3165"/>
                    </a:lnTo>
                    <a:lnTo>
                      <a:pt x="778" y="3021"/>
                    </a:lnTo>
                    <a:lnTo>
                      <a:pt x="808" y="2871"/>
                    </a:lnTo>
                    <a:lnTo>
                      <a:pt x="831" y="2727"/>
                    </a:lnTo>
                    <a:lnTo>
                      <a:pt x="843" y="2578"/>
                    </a:lnTo>
                    <a:lnTo>
                      <a:pt x="855" y="2428"/>
                    </a:lnTo>
                    <a:lnTo>
                      <a:pt x="861" y="2278"/>
                    </a:lnTo>
                    <a:lnTo>
                      <a:pt x="855" y="2128"/>
                    </a:lnTo>
                    <a:lnTo>
                      <a:pt x="855" y="212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5" name="Freeform 14"/>
              <p:cNvSpPr>
                <a:spLocks/>
              </p:cNvSpPr>
              <p:nvPr userDrawn="1"/>
            </p:nvSpPr>
            <p:spPr bwMode="hidden">
              <a:xfrm>
                <a:off x="2399" y="0"/>
                <a:ext cx="150" cy="4316"/>
              </a:xfrm>
              <a:custGeom>
                <a:avLst/>
                <a:gdLst/>
                <a:ahLst/>
                <a:cxnLst>
                  <a:cxn ang="0">
                    <a:pos x="18" y="1942"/>
                  </a:cxn>
                  <a:cxn ang="0">
                    <a:pos x="30" y="1630"/>
                  </a:cxn>
                  <a:cxn ang="0">
                    <a:pos x="42" y="1331"/>
                  </a:cxn>
                  <a:cxn ang="0">
                    <a:pos x="59" y="1055"/>
                  </a:cxn>
                  <a:cxn ang="0">
                    <a:pos x="77" y="791"/>
                  </a:cxn>
                  <a:cxn ang="0">
                    <a:pos x="83" y="671"/>
                  </a:cxn>
                  <a:cxn ang="0">
                    <a:pos x="95" y="557"/>
                  </a:cxn>
                  <a:cxn ang="0">
                    <a:pos x="107" y="444"/>
                  </a:cxn>
                  <a:cxn ang="0">
                    <a:pos x="113" y="342"/>
                  </a:cxn>
                  <a:cxn ang="0">
                    <a:pos x="125" y="246"/>
                  </a:cxn>
                  <a:cxn ang="0">
                    <a:pos x="131" y="156"/>
                  </a:cxn>
                  <a:cxn ang="0">
                    <a:pos x="143" y="72"/>
                  </a:cxn>
                  <a:cxn ang="0">
                    <a:pos x="149" y="0"/>
                  </a:cxn>
                  <a:cxn ang="0">
                    <a:pos x="137" y="0"/>
                  </a:cxn>
                  <a:cxn ang="0">
                    <a:pos x="131" y="72"/>
                  </a:cxn>
                  <a:cxn ang="0">
                    <a:pos x="119" y="156"/>
                  </a:cxn>
                  <a:cxn ang="0">
                    <a:pos x="113" y="246"/>
                  </a:cxn>
                  <a:cxn ang="0">
                    <a:pos x="101" y="342"/>
                  </a:cxn>
                  <a:cxn ang="0">
                    <a:pos x="95" y="444"/>
                  </a:cxn>
                  <a:cxn ang="0">
                    <a:pos x="83" y="557"/>
                  </a:cxn>
                  <a:cxn ang="0">
                    <a:pos x="71" y="671"/>
                  </a:cxn>
                  <a:cxn ang="0">
                    <a:pos x="65" y="791"/>
                  </a:cxn>
                  <a:cxn ang="0">
                    <a:pos x="48" y="1055"/>
                  </a:cxn>
                  <a:cxn ang="0">
                    <a:pos x="30" y="1331"/>
                  </a:cxn>
                  <a:cxn ang="0">
                    <a:pos x="18" y="1630"/>
                  </a:cxn>
                  <a:cxn ang="0">
                    <a:pos x="6" y="1942"/>
                  </a:cxn>
                  <a:cxn ang="0">
                    <a:pos x="0" y="2278"/>
                  </a:cxn>
                  <a:cxn ang="0">
                    <a:pos x="6" y="2602"/>
                  </a:cxn>
                  <a:cxn ang="0">
                    <a:pos x="12" y="2919"/>
                  </a:cxn>
                  <a:cxn ang="0">
                    <a:pos x="24" y="3219"/>
                  </a:cxn>
                  <a:cxn ang="0">
                    <a:pos x="36" y="3513"/>
                  </a:cxn>
                  <a:cxn ang="0">
                    <a:pos x="59" y="3794"/>
                  </a:cxn>
                  <a:cxn ang="0">
                    <a:pos x="89" y="4058"/>
                  </a:cxn>
                  <a:cxn ang="0">
                    <a:pos x="125" y="4316"/>
                  </a:cxn>
                  <a:cxn ang="0">
                    <a:pos x="137" y="4316"/>
                  </a:cxn>
                  <a:cxn ang="0">
                    <a:pos x="101" y="4058"/>
                  </a:cxn>
                  <a:cxn ang="0">
                    <a:pos x="71" y="3794"/>
                  </a:cxn>
                  <a:cxn ang="0">
                    <a:pos x="48" y="3513"/>
                  </a:cxn>
                  <a:cxn ang="0">
                    <a:pos x="36" y="3225"/>
                  </a:cxn>
                  <a:cxn ang="0">
                    <a:pos x="24" y="2919"/>
                  </a:cxn>
                  <a:cxn ang="0">
                    <a:pos x="18" y="2608"/>
                  </a:cxn>
                  <a:cxn ang="0">
                    <a:pos x="12" y="2278"/>
                  </a:cxn>
                  <a:cxn ang="0">
                    <a:pos x="18" y="1942"/>
                  </a:cxn>
                  <a:cxn ang="0">
                    <a:pos x="18" y="1942"/>
                  </a:cxn>
                </a:cxnLst>
                <a:rect l="0" t="0" r="r" b="b"/>
                <a:pathLst>
                  <a:path w="149" h="4316">
                    <a:moveTo>
                      <a:pt x="18" y="1942"/>
                    </a:moveTo>
                    <a:lnTo>
                      <a:pt x="30" y="1630"/>
                    </a:lnTo>
                    <a:lnTo>
                      <a:pt x="42" y="1331"/>
                    </a:lnTo>
                    <a:lnTo>
                      <a:pt x="59" y="1055"/>
                    </a:lnTo>
                    <a:lnTo>
                      <a:pt x="77" y="791"/>
                    </a:lnTo>
                    <a:lnTo>
                      <a:pt x="83" y="671"/>
                    </a:lnTo>
                    <a:lnTo>
                      <a:pt x="95" y="557"/>
                    </a:lnTo>
                    <a:lnTo>
                      <a:pt x="107" y="444"/>
                    </a:lnTo>
                    <a:lnTo>
                      <a:pt x="113" y="342"/>
                    </a:lnTo>
                    <a:lnTo>
                      <a:pt x="125" y="246"/>
                    </a:lnTo>
                    <a:lnTo>
                      <a:pt x="131" y="156"/>
                    </a:lnTo>
                    <a:lnTo>
                      <a:pt x="143" y="72"/>
                    </a:lnTo>
                    <a:lnTo>
                      <a:pt x="149" y="0"/>
                    </a:lnTo>
                    <a:lnTo>
                      <a:pt x="137" y="0"/>
                    </a:lnTo>
                    <a:lnTo>
                      <a:pt x="131" y="72"/>
                    </a:lnTo>
                    <a:lnTo>
                      <a:pt x="119" y="156"/>
                    </a:lnTo>
                    <a:lnTo>
                      <a:pt x="113" y="246"/>
                    </a:lnTo>
                    <a:lnTo>
                      <a:pt x="101" y="342"/>
                    </a:lnTo>
                    <a:lnTo>
                      <a:pt x="95" y="444"/>
                    </a:lnTo>
                    <a:lnTo>
                      <a:pt x="83" y="557"/>
                    </a:lnTo>
                    <a:lnTo>
                      <a:pt x="71" y="671"/>
                    </a:lnTo>
                    <a:lnTo>
                      <a:pt x="65" y="791"/>
                    </a:lnTo>
                    <a:lnTo>
                      <a:pt x="48" y="1055"/>
                    </a:lnTo>
                    <a:lnTo>
                      <a:pt x="30" y="1331"/>
                    </a:lnTo>
                    <a:lnTo>
                      <a:pt x="18" y="1630"/>
                    </a:lnTo>
                    <a:lnTo>
                      <a:pt x="6" y="1942"/>
                    </a:lnTo>
                    <a:lnTo>
                      <a:pt x="0" y="2278"/>
                    </a:lnTo>
                    <a:lnTo>
                      <a:pt x="6" y="2602"/>
                    </a:lnTo>
                    <a:lnTo>
                      <a:pt x="12" y="2919"/>
                    </a:lnTo>
                    <a:lnTo>
                      <a:pt x="24" y="3219"/>
                    </a:lnTo>
                    <a:lnTo>
                      <a:pt x="36" y="3513"/>
                    </a:lnTo>
                    <a:lnTo>
                      <a:pt x="59" y="3794"/>
                    </a:lnTo>
                    <a:lnTo>
                      <a:pt x="89" y="4058"/>
                    </a:lnTo>
                    <a:lnTo>
                      <a:pt x="125" y="4316"/>
                    </a:lnTo>
                    <a:lnTo>
                      <a:pt x="137" y="4316"/>
                    </a:lnTo>
                    <a:lnTo>
                      <a:pt x="101" y="4058"/>
                    </a:lnTo>
                    <a:lnTo>
                      <a:pt x="71" y="3794"/>
                    </a:lnTo>
                    <a:lnTo>
                      <a:pt x="48" y="3513"/>
                    </a:lnTo>
                    <a:lnTo>
                      <a:pt x="36" y="3225"/>
                    </a:lnTo>
                    <a:lnTo>
                      <a:pt x="24" y="2919"/>
                    </a:lnTo>
                    <a:lnTo>
                      <a:pt x="18" y="2608"/>
                    </a:lnTo>
                    <a:lnTo>
                      <a:pt x="12" y="2278"/>
                    </a:lnTo>
                    <a:lnTo>
                      <a:pt x="18" y="1942"/>
                    </a:lnTo>
                    <a:lnTo>
                      <a:pt x="18" y="194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6" name="Freeform 15"/>
              <p:cNvSpPr>
                <a:spLocks/>
              </p:cNvSpPr>
              <p:nvPr userDrawn="1"/>
            </p:nvSpPr>
            <p:spPr bwMode="hidden">
              <a:xfrm>
                <a:off x="1967" y="0"/>
                <a:ext cx="300" cy="4316"/>
              </a:xfrm>
              <a:custGeom>
                <a:avLst/>
                <a:gdLst/>
                <a:ahLst/>
                <a:cxnLst>
                  <a:cxn ang="0">
                    <a:pos x="18" y="2062"/>
                  </a:cxn>
                  <a:cxn ang="0">
                    <a:pos x="30" y="1750"/>
                  </a:cxn>
                  <a:cxn ang="0">
                    <a:pos x="54" y="1451"/>
                  </a:cxn>
                  <a:cxn ang="0">
                    <a:pos x="84" y="1169"/>
                  </a:cxn>
                  <a:cxn ang="0">
                    <a:pos x="126" y="899"/>
                  </a:cxn>
                  <a:cxn ang="0">
                    <a:pos x="162" y="641"/>
                  </a:cxn>
                  <a:cxn ang="0">
                    <a:pos x="209" y="408"/>
                  </a:cxn>
                  <a:cxn ang="0">
                    <a:pos x="251" y="192"/>
                  </a:cxn>
                  <a:cxn ang="0">
                    <a:pos x="299" y="0"/>
                  </a:cxn>
                  <a:cxn ang="0">
                    <a:pos x="287" y="0"/>
                  </a:cxn>
                  <a:cxn ang="0">
                    <a:pos x="239" y="192"/>
                  </a:cxn>
                  <a:cxn ang="0">
                    <a:pos x="198" y="408"/>
                  </a:cxn>
                  <a:cxn ang="0">
                    <a:pos x="156" y="641"/>
                  </a:cxn>
                  <a:cxn ang="0">
                    <a:pos x="114" y="899"/>
                  </a:cxn>
                  <a:cxn ang="0">
                    <a:pos x="78" y="1169"/>
                  </a:cxn>
                  <a:cxn ang="0">
                    <a:pos x="48" y="1451"/>
                  </a:cxn>
                  <a:cxn ang="0">
                    <a:pos x="24" y="1750"/>
                  </a:cxn>
                  <a:cxn ang="0">
                    <a:pos x="6" y="2062"/>
                  </a:cxn>
                  <a:cxn ang="0">
                    <a:pos x="0" y="2374"/>
                  </a:cxn>
                  <a:cxn ang="0">
                    <a:pos x="12" y="2674"/>
                  </a:cxn>
                  <a:cxn ang="0">
                    <a:pos x="30" y="2973"/>
                  </a:cxn>
                  <a:cxn ang="0">
                    <a:pos x="54" y="3255"/>
                  </a:cxn>
                  <a:cxn ang="0">
                    <a:pos x="96" y="3537"/>
                  </a:cxn>
                  <a:cxn ang="0">
                    <a:pos x="144" y="3806"/>
                  </a:cxn>
                  <a:cxn ang="0">
                    <a:pos x="203" y="4064"/>
                  </a:cxn>
                  <a:cxn ang="0">
                    <a:pos x="275" y="4316"/>
                  </a:cxn>
                  <a:cxn ang="0">
                    <a:pos x="287" y="4316"/>
                  </a:cxn>
                  <a:cxn ang="0">
                    <a:pos x="215" y="4064"/>
                  </a:cxn>
                  <a:cxn ang="0">
                    <a:pos x="156" y="3806"/>
                  </a:cxn>
                  <a:cxn ang="0">
                    <a:pos x="108" y="3537"/>
                  </a:cxn>
                  <a:cxn ang="0">
                    <a:pos x="66" y="3261"/>
                  </a:cxn>
                  <a:cxn ang="0">
                    <a:pos x="42" y="2973"/>
                  </a:cxn>
                  <a:cxn ang="0">
                    <a:pos x="24" y="2680"/>
                  </a:cxn>
                  <a:cxn ang="0">
                    <a:pos x="12" y="2374"/>
                  </a:cxn>
                  <a:cxn ang="0">
                    <a:pos x="18" y="2062"/>
                  </a:cxn>
                  <a:cxn ang="0">
                    <a:pos x="18" y="2062"/>
                  </a:cxn>
                </a:cxnLst>
                <a:rect l="0" t="0" r="r" b="b"/>
                <a:pathLst>
                  <a:path w="299" h="4316">
                    <a:moveTo>
                      <a:pt x="18" y="2062"/>
                    </a:moveTo>
                    <a:lnTo>
                      <a:pt x="30" y="1750"/>
                    </a:lnTo>
                    <a:lnTo>
                      <a:pt x="54" y="1451"/>
                    </a:lnTo>
                    <a:lnTo>
                      <a:pt x="84" y="1169"/>
                    </a:lnTo>
                    <a:lnTo>
                      <a:pt x="126" y="899"/>
                    </a:lnTo>
                    <a:lnTo>
                      <a:pt x="162" y="641"/>
                    </a:lnTo>
                    <a:lnTo>
                      <a:pt x="209" y="408"/>
                    </a:lnTo>
                    <a:lnTo>
                      <a:pt x="251" y="192"/>
                    </a:lnTo>
                    <a:lnTo>
                      <a:pt x="299" y="0"/>
                    </a:lnTo>
                    <a:lnTo>
                      <a:pt x="287" y="0"/>
                    </a:lnTo>
                    <a:lnTo>
                      <a:pt x="239" y="192"/>
                    </a:lnTo>
                    <a:lnTo>
                      <a:pt x="198" y="408"/>
                    </a:lnTo>
                    <a:lnTo>
                      <a:pt x="156" y="641"/>
                    </a:lnTo>
                    <a:lnTo>
                      <a:pt x="114" y="899"/>
                    </a:lnTo>
                    <a:lnTo>
                      <a:pt x="78" y="1169"/>
                    </a:lnTo>
                    <a:lnTo>
                      <a:pt x="48" y="1451"/>
                    </a:lnTo>
                    <a:lnTo>
                      <a:pt x="24" y="1750"/>
                    </a:lnTo>
                    <a:lnTo>
                      <a:pt x="6" y="2062"/>
                    </a:lnTo>
                    <a:lnTo>
                      <a:pt x="0" y="2374"/>
                    </a:lnTo>
                    <a:lnTo>
                      <a:pt x="12" y="2674"/>
                    </a:lnTo>
                    <a:lnTo>
                      <a:pt x="30" y="2973"/>
                    </a:lnTo>
                    <a:lnTo>
                      <a:pt x="54" y="3255"/>
                    </a:lnTo>
                    <a:lnTo>
                      <a:pt x="96" y="3537"/>
                    </a:lnTo>
                    <a:lnTo>
                      <a:pt x="144" y="3806"/>
                    </a:lnTo>
                    <a:lnTo>
                      <a:pt x="203" y="4064"/>
                    </a:lnTo>
                    <a:lnTo>
                      <a:pt x="275" y="4316"/>
                    </a:lnTo>
                    <a:lnTo>
                      <a:pt x="287" y="4316"/>
                    </a:lnTo>
                    <a:lnTo>
                      <a:pt x="215" y="4064"/>
                    </a:lnTo>
                    <a:lnTo>
                      <a:pt x="156" y="3806"/>
                    </a:lnTo>
                    <a:lnTo>
                      <a:pt x="108" y="3537"/>
                    </a:lnTo>
                    <a:lnTo>
                      <a:pt x="66" y="3261"/>
                    </a:lnTo>
                    <a:lnTo>
                      <a:pt x="42" y="2973"/>
                    </a:lnTo>
                    <a:lnTo>
                      <a:pt x="24" y="2680"/>
                    </a:lnTo>
                    <a:lnTo>
                      <a:pt x="12" y="2374"/>
                    </a:lnTo>
                    <a:lnTo>
                      <a:pt x="18" y="2062"/>
                    </a:lnTo>
                    <a:lnTo>
                      <a:pt x="18" y="206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7" name="Freeform 16"/>
              <p:cNvSpPr>
                <a:spLocks/>
              </p:cNvSpPr>
              <p:nvPr userDrawn="1"/>
            </p:nvSpPr>
            <p:spPr bwMode="hidden">
              <a:xfrm>
                <a:off x="1566" y="0"/>
                <a:ext cx="425" cy="4316"/>
              </a:xfrm>
              <a:custGeom>
                <a:avLst/>
                <a:gdLst/>
                <a:ahLst/>
                <a:cxnLst>
                  <a:cxn ang="0">
                    <a:pos x="424" y="0"/>
                  </a:cxn>
                  <a:cxn ang="0">
                    <a:pos x="412" y="0"/>
                  </a:cxn>
                  <a:cxn ang="0">
                    <a:pos x="316" y="222"/>
                  </a:cxn>
                  <a:cxn ang="0">
                    <a:pos x="239" y="462"/>
                  </a:cxn>
                  <a:cxn ang="0">
                    <a:pos x="167" y="707"/>
                  </a:cxn>
                  <a:cxn ang="0">
                    <a:pos x="107" y="971"/>
                  </a:cxn>
                  <a:cxn ang="0">
                    <a:pos x="65" y="1247"/>
                  </a:cxn>
                  <a:cxn ang="0">
                    <a:pos x="29" y="1529"/>
                  </a:cxn>
                  <a:cxn ang="0">
                    <a:pos x="6" y="1822"/>
                  </a:cxn>
                  <a:cxn ang="0">
                    <a:pos x="0" y="2122"/>
                  </a:cxn>
                  <a:cxn ang="0">
                    <a:pos x="6" y="2404"/>
                  </a:cxn>
                  <a:cxn ang="0">
                    <a:pos x="24" y="2686"/>
                  </a:cxn>
                  <a:cxn ang="0">
                    <a:pos x="47" y="2961"/>
                  </a:cxn>
                  <a:cxn ang="0">
                    <a:pos x="89" y="3243"/>
                  </a:cxn>
                  <a:cxn ang="0">
                    <a:pos x="137" y="3519"/>
                  </a:cxn>
                  <a:cxn ang="0">
                    <a:pos x="197" y="3788"/>
                  </a:cxn>
                  <a:cxn ang="0">
                    <a:pos x="269" y="4058"/>
                  </a:cxn>
                  <a:cxn ang="0">
                    <a:pos x="346" y="4316"/>
                  </a:cxn>
                  <a:cxn ang="0">
                    <a:pos x="358" y="4316"/>
                  </a:cxn>
                  <a:cxn ang="0">
                    <a:pos x="281" y="4058"/>
                  </a:cxn>
                  <a:cxn ang="0">
                    <a:pos x="209" y="3788"/>
                  </a:cxn>
                  <a:cxn ang="0">
                    <a:pos x="149" y="3519"/>
                  </a:cxn>
                  <a:cxn ang="0">
                    <a:pos x="101" y="3243"/>
                  </a:cxn>
                  <a:cxn ang="0">
                    <a:pos x="59" y="2961"/>
                  </a:cxn>
                  <a:cxn ang="0">
                    <a:pos x="35" y="2686"/>
                  </a:cxn>
                  <a:cxn ang="0">
                    <a:pos x="18" y="2404"/>
                  </a:cxn>
                  <a:cxn ang="0">
                    <a:pos x="12" y="2122"/>
                  </a:cxn>
                  <a:cxn ang="0">
                    <a:pos x="18" y="1822"/>
                  </a:cxn>
                  <a:cxn ang="0">
                    <a:pos x="41" y="1529"/>
                  </a:cxn>
                  <a:cxn ang="0">
                    <a:pos x="71" y="1247"/>
                  </a:cxn>
                  <a:cxn ang="0">
                    <a:pos x="119" y="971"/>
                  </a:cxn>
                  <a:cxn ang="0">
                    <a:pos x="179" y="707"/>
                  </a:cxn>
                  <a:cxn ang="0">
                    <a:pos x="245" y="462"/>
                  </a:cxn>
                  <a:cxn ang="0">
                    <a:pos x="328" y="222"/>
                  </a:cxn>
                  <a:cxn ang="0">
                    <a:pos x="424" y="0"/>
                  </a:cxn>
                  <a:cxn ang="0">
                    <a:pos x="424" y="0"/>
                  </a:cxn>
                </a:cxnLst>
                <a:rect l="0" t="0" r="r" b="b"/>
                <a:pathLst>
                  <a:path w="424" h="4316">
                    <a:moveTo>
                      <a:pt x="424" y="0"/>
                    </a:moveTo>
                    <a:lnTo>
                      <a:pt x="412" y="0"/>
                    </a:lnTo>
                    <a:lnTo>
                      <a:pt x="316" y="222"/>
                    </a:lnTo>
                    <a:lnTo>
                      <a:pt x="239" y="462"/>
                    </a:lnTo>
                    <a:lnTo>
                      <a:pt x="167" y="707"/>
                    </a:lnTo>
                    <a:lnTo>
                      <a:pt x="107" y="971"/>
                    </a:lnTo>
                    <a:lnTo>
                      <a:pt x="65" y="1247"/>
                    </a:lnTo>
                    <a:lnTo>
                      <a:pt x="29" y="1529"/>
                    </a:lnTo>
                    <a:lnTo>
                      <a:pt x="6" y="1822"/>
                    </a:lnTo>
                    <a:lnTo>
                      <a:pt x="0" y="2122"/>
                    </a:lnTo>
                    <a:lnTo>
                      <a:pt x="6" y="2404"/>
                    </a:lnTo>
                    <a:lnTo>
                      <a:pt x="24" y="2686"/>
                    </a:lnTo>
                    <a:lnTo>
                      <a:pt x="47" y="2961"/>
                    </a:lnTo>
                    <a:lnTo>
                      <a:pt x="89" y="3243"/>
                    </a:lnTo>
                    <a:lnTo>
                      <a:pt x="137" y="3519"/>
                    </a:lnTo>
                    <a:lnTo>
                      <a:pt x="197" y="3788"/>
                    </a:lnTo>
                    <a:lnTo>
                      <a:pt x="269" y="4058"/>
                    </a:lnTo>
                    <a:lnTo>
                      <a:pt x="346" y="4316"/>
                    </a:lnTo>
                    <a:lnTo>
                      <a:pt x="358" y="4316"/>
                    </a:lnTo>
                    <a:lnTo>
                      <a:pt x="281" y="4058"/>
                    </a:lnTo>
                    <a:lnTo>
                      <a:pt x="209" y="3788"/>
                    </a:lnTo>
                    <a:lnTo>
                      <a:pt x="149" y="3519"/>
                    </a:lnTo>
                    <a:lnTo>
                      <a:pt x="101" y="3243"/>
                    </a:lnTo>
                    <a:lnTo>
                      <a:pt x="59" y="2961"/>
                    </a:lnTo>
                    <a:lnTo>
                      <a:pt x="35" y="2686"/>
                    </a:lnTo>
                    <a:lnTo>
                      <a:pt x="18" y="2404"/>
                    </a:lnTo>
                    <a:lnTo>
                      <a:pt x="12" y="2122"/>
                    </a:lnTo>
                    <a:lnTo>
                      <a:pt x="18" y="1822"/>
                    </a:lnTo>
                    <a:lnTo>
                      <a:pt x="41" y="1529"/>
                    </a:lnTo>
                    <a:lnTo>
                      <a:pt x="71" y="1247"/>
                    </a:lnTo>
                    <a:lnTo>
                      <a:pt x="119" y="971"/>
                    </a:lnTo>
                    <a:lnTo>
                      <a:pt x="179" y="707"/>
                    </a:lnTo>
                    <a:lnTo>
                      <a:pt x="245" y="462"/>
                    </a:lnTo>
                    <a:lnTo>
                      <a:pt x="328" y="222"/>
                    </a:lnTo>
                    <a:lnTo>
                      <a:pt x="424" y="0"/>
                    </a:lnTo>
                    <a:lnTo>
                      <a:pt x="4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8" name="Freeform 17"/>
              <p:cNvSpPr>
                <a:spLocks/>
              </p:cNvSpPr>
              <p:nvPr userDrawn="1"/>
            </p:nvSpPr>
            <p:spPr bwMode="hidden">
              <a:xfrm>
                <a:off x="1128" y="0"/>
                <a:ext cx="575" cy="4316"/>
              </a:xfrm>
              <a:custGeom>
                <a:avLst/>
                <a:gdLst/>
                <a:ahLst/>
                <a:cxnLst>
                  <a:cxn ang="0">
                    <a:pos x="12" y="2146"/>
                  </a:cxn>
                  <a:cxn ang="0">
                    <a:pos x="24" y="1846"/>
                  </a:cxn>
                  <a:cxn ang="0">
                    <a:pos x="54" y="1559"/>
                  </a:cxn>
                  <a:cxn ang="0">
                    <a:pos x="96" y="1277"/>
                  </a:cxn>
                  <a:cxn ang="0">
                    <a:pos x="162" y="1001"/>
                  </a:cxn>
                  <a:cxn ang="0">
                    <a:pos x="239" y="731"/>
                  </a:cxn>
                  <a:cxn ang="0">
                    <a:pos x="335" y="480"/>
                  </a:cxn>
                  <a:cxn ang="0">
                    <a:pos x="449" y="234"/>
                  </a:cxn>
                  <a:cxn ang="0">
                    <a:pos x="574" y="0"/>
                  </a:cxn>
                  <a:cxn ang="0">
                    <a:pos x="562" y="0"/>
                  </a:cxn>
                  <a:cxn ang="0">
                    <a:pos x="437" y="234"/>
                  </a:cxn>
                  <a:cxn ang="0">
                    <a:pos x="323" y="480"/>
                  </a:cxn>
                  <a:cxn ang="0">
                    <a:pos x="227" y="737"/>
                  </a:cxn>
                  <a:cxn ang="0">
                    <a:pos x="150" y="1001"/>
                  </a:cxn>
                  <a:cxn ang="0">
                    <a:pos x="84" y="1277"/>
                  </a:cxn>
                  <a:cxn ang="0">
                    <a:pos x="42" y="1559"/>
                  </a:cxn>
                  <a:cxn ang="0">
                    <a:pos x="12" y="1852"/>
                  </a:cxn>
                  <a:cxn ang="0">
                    <a:pos x="0" y="2146"/>
                  </a:cxn>
                  <a:cxn ang="0">
                    <a:pos x="6" y="2434"/>
                  </a:cxn>
                  <a:cxn ang="0">
                    <a:pos x="30" y="2715"/>
                  </a:cxn>
                  <a:cxn ang="0">
                    <a:pos x="66" y="2997"/>
                  </a:cxn>
                  <a:cxn ang="0">
                    <a:pos x="120" y="3273"/>
                  </a:cxn>
                  <a:cxn ang="0">
                    <a:pos x="191" y="3549"/>
                  </a:cxn>
                  <a:cxn ang="0">
                    <a:pos x="275" y="3812"/>
                  </a:cxn>
                  <a:cxn ang="0">
                    <a:pos x="371" y="4070"/>
                  </a:cxn>
                  <a:cxn ang="0">
                    <a:pos x="484" y="4316"/>
                  </a:cxn>
                  <a:cxn ang="0">
                    <a:pos x="496" y="4316"/>
                  </a:cxn>
                  <a:cxn ang="0">
                    <a:pos x="383" y="4070"/>
                  </a:cxn>
                  <a:cxn ang="0">
                    <a:pos x="287" y="3812"/>
                  </a:cxn>
                  <a:cxn ang="0">
                    <a:pos x="203" y="3549"/>
                  </a:cxn>
                  <a:cxn ang="0">
                    <a:pos x="132" y="3273"/>
                  </a:cxn>
                  <a:cxn ang="0">
                    <a:pos x="78" y="2997"/>
                  </a:cxn>
                  <a:cxn ang="0">
                    <a:pos x="42" y="2715"/>
                  </a:cxn>
                  <a:cxn ang="0">
                    <a:pos x="18" y="2434"/>
                  </a:cxn>
                  <a:cxn ang="0">
                    <a:pos x="12" y="2146"/>
                  </a:cxn>
                  <a:cxn ang="0">
                    <a:pos x="12" y="2146"/>
                  </a:cxn>
                </a:cxnLst>
                <a:rect l="0" t="0" r="r" b="b"/>
                <a:pathLst>
                  <a:path w="574" h="4316">
                    <a:moveTo>
                      <a:pt x="12" y="2146"/>
                    </a:moveTo>
                    <a:lnTo>
                      <a:pt x="24" y="1846"/>
                    </a:lnTo>
                    <a:lnTo>
                      <a:pt x="54" y="1559"/>
                    </a:lnTo>
                    <a:lnTo>
                      <a:pt x="96" y="1277"/>
                    </a:lnTo>
                    <a:lnTo>
                      <a:pt x="162" y="1001"/>
                    </a:lnTo>
                    <a:lnTo>
                      <a:pt x="239" y="731"/>
                    </a:lnTo>
                    <a:lnTo>
                      <a:pt x="335" y="480"/>
                    </a:lnTo>
                    <a:lnTo>
                      <a:pt x="449" y="234"/>
                    </a:lnTo>
                    <a:lnTo>
                      <a:pt x="574" y="0"/>
                    </a:lnTo>
                    <a:lnTo>
                      <a:pt x="562" y="0"/>
                    </a:lnTo>
                    <a:lnTo>
                      <a:pt x="437" y="234"/>
                    </a:lnTo>
                    <a:lnTo>
                      <a:pt x="323" y="480"/>
                    </a:lnTo>
                    <a:lnTo>
                      <a:pt x="227" y="737"/>
                    </a:lnTo>
                    <a:lnTo>
                      <a:pt x="150" y="1001"/>
                    </a:lnTo>
                    <a:lnTo>
                      <a:pt x="84" y="1277"/>
                    </a:lnTo>
                    <a:lnTo>
                      <a:pt x="42" y="1559"/>
                    </a:lnTo>
                    <a:lnTo>
                      <a:pt x="12" y="1852"/>
                    </a:lnTo>
                    <a:lnTo>
                      <a:pt x="0" y="2146"/>
                    </a:lnTo>
                    <a:lnTo>
                      <a:pt x="6" y="2434"/>
                    </a:lnTo>
                    <a:lnTo>
                      <a:pt x="30" y="2715"/>
                    </a:lnTo>
                    <a:lnTo>
                      <a:pt x="66" y="2997"/>
                    </a:lnTo>
                    <a:lnTo>
                      <a:pt x="120" y="3273"/>
                    </a:lnTo>
                    <a:lnTo>
                      <a:pt x="191" y="3549"/>
                    </a:lnTo>
                    <a:lnTo>
                      <a:pt x="275" y="3812"/>
                    </a:lnTo>
                    <a:lnTo>
                      <a:pt x="371" y="4070"/>
                    </a:lnTo>
                    <a:lnTo>
                      <a:pt x="484" y="4316"/>
                    </a:lnTo>
                    <a:lnTo>
                      <a:pt x="496" y="4316"/>
                    </a:lnTo>
                    <a:lnTo>
                      <a:pt x="383" y="4070"/>
                    </a:lnTo>
                    <a:lnTo>
                      <a:pt x="287" y="3812"/>
                    </a:lnTo>
                    <a:lnTo>
                      <a:pt x="203" y="3549"/>
                    </a:lnTo>
                    <a:lnTo>
                      <a:pt x="132" y="3273"/>
                    </a:lnTo>
                    <a:lnTo>
                      <a:pt x="78" y="2997"/>
                    </a:lnTo>
                    <a:lnTo>
                      <a:pt x="42" y="2715"/>
                    </a:lnTo>
                    <a:lnTo>
                      <a:pt x="18" y="2434"/>
                    </a:lnTo>
                    <a:lnTo>
                      <a:pt x="12" y="2146"/>
                    </a:lnTo>
                    <a:lnTo>
                      <a:pt x="12" y="214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39" name="Freeform 18"/>
              <p:cNvSpPr>
                <a:spLocks/>
              </p:cNvSpPr>
              <p:nvPr userDrawn="1"/>
            </p:nvSpPr>
            <p:spPr bwMode="hidden">
              <a:xfrm>
                <a:off x="702" y="0"/>
                <a:ext cx="737" cy="4316"/>
              </a:xfrm>
              <a:custGeom>
                <a:avLst/>
                <a:gdLst/>
                <a:ahLst/>
                <a:cxnLst>
                  <a:cxn ang="0">
                    <a:pos x="12" y="2098"/>
                  </a:cxn>
                  <a:cxn ang="0">
                    <a:pos x="29" y="1798"/>
                  </a:cxn>
                  <a:cxn ang="0">
                    <a:pos x="71" y="1505"/>
                  </a:cxn>
                  <a:cxn ang="0">
                    <a:pos x="131" y="1223"/>
                  </a:cxn>
                  <a:cxn ang="0">
                    <a:pos x="215" y="941"/>
                  </a:cxn>
                  <a:cxn ang="0">
                    <a:pos x="316" y="689"/>
                  </a:cxn>
                  <a:cxn ang="0">
                    <a:pos x="442" y="444"/>
                  </a:cxn>
                  <a:cxn ang="0">
                    <a:pos x="580" y="216"/>
                  </a:cxn>
                  <a:cxn ang="0">
                    <a:pos x="735" y="0"/>
                  </a:cxn>
                  <a:cxn ang="0">
                    <a:pos x="723" y="0"/>
                  </a:cxn>
                  <a:cxn ang="0">
                    <a:pos x="568" y="210"/>
                  </a:cxn>
                  <a:cxn ang="0">
                    <a:pos x="430" y="438"/>
                  </a:cxn>
                  <a:cxn ang="0">
                    <a:pos x="311" y="683"/>
                  </a:cxn>
                  <a:cxn ang="0">
                    <a:pos x="209" y="941"/>
                  </a:cxn>
                  <a:cxn ang="0">
                    <a:pos x="125" y="1217"/>
                  </a:cxn>
                  <a:cxn ang="0">
                    <a:pos x="59" y="1505"/>
                  </a:cxn>
                  <a:cxn ang="0">
                    <a:pos x="18" y="1798"/>
                  </a:cxn>
                  <a:cxn ang="0">
                    <a:pos x="0" y="2098"/>
                  </a:cxn>
                  <a:cxn ang="0">
                    <a:pos x="6" y="2404"/>
                  </a:cxn>
                  <a:cxn ang="0">
                    <a:pos x="29" y="2709"/>
                  </a:cxn>
                  <a:cxn ang="0">
                    <a:pos x="77" y="3015"/>
                  </a:cxn>
                  <a:cxn ang="0">
                    <a:pos x="149" y="3315"/>
                  </a:cxn>
                  <a:cxn ang="0">
                    <a:pos x="227" y="3573"/>
                  </a:cxn>
                  <a:cxn ang="0">
                    <a:pos x="316" y="3824"/>
                  </a:cxn>
                  <a:cxn ang="0">
                    <a:pos x="424" y="4076"/>
                  </a:cxn>
                  <a:cxn ang="0">
                    <a:pos x="544" y="4316"/>
                  </a:cxn>
                  <a:cxn ang="0">
                    <a:pos x="556" y="4316"/>
                  </a:cxn>
                  <a:cxn ang="0">
                    <a:pos x="436" y="4076"/>
                  </a:cxn>
                  <a:cxn ang="0">
                    <a:pos x="328" y="3824"/>
                  </a:cxn>
                  <a:cxn ang="0">
                    <a:pos x="239" y="3573"/>
                  </a:cxn>
                  <a:cxn ang="0">
                    <a:pos x="161" y="3315"/>
                  </a:cxn>
                  <a:cxn ang="0">
                    <a:pos x="89" y="3015"/>
                  </a:cxn>
                  <a:cxn ang="0">
                    <a:pos x="41" y="2709"/>
                  </a:cxn>
                  <a:cxn ang="0">
                    <a:pos x="18" y="2404"/>
                  </a:cxn>
                  <a:cxn ang="0">
                    <a:pos x="12" y="2098"/>
                  </a:cxn>
                  <a:cxn ang="0">
                    <a:pos x="12" y="2098"/>
                  </a:cxn>
                </a:cxnLst>
                <a:rect l="0" t="0" r="r" b="b"/>
                <a:pathLst>
                  <a:path w="735" h="4316">
                    <a:moveTo>
                      <a:pt x="12" y="2098"/>
                    </a:moveTo>
                    <a:lnTo>
                      <a:pt x="29" y="1798"/>
                    </a:lnTo>
                    <a:lnTo>
                      <a:pt x="71" y="1505"/>
                    </a:lnTo>
                    <a:lnTo>
                      <a:pt x="131" y="1223"/>
                    </a:lnTo>
                    <a:lnTo>
                      <a:pt x="215" y="941"/>
                    </a:lnTo>
                    <a:lnTo>
                      <a:pt x="316" y="689"/>
                    </a:lnTo>
                    <a:lnTo>
                      <a:pt x="442" y="444"/>
                    </a:lnTo>
                    <a:lnTo>
                      <a:pt x="580" y="216"/>
                    </a:lnTo>
                    <a:lnTo>
                      <a:pt x="735" y="0"/>
                    </a:lnTo>
                    <a:lnTo>
                      <a:pt x="723" y="0"/>
                    </a:lnTo>
                    <a:lnTo>
                      <a:pt x="568" y="210"/>
                    </a:lnTo>
                    <a:lnTo>
                      <a:pt x="430" y="438"/>
                    </a:lnTo>
                    <a:lnTo>
                      <a:pt x="311" y="683"/>
                    </a:lnTo>
                    <a:lnTo>
                      <a:pt x="209" y="941"/>
                    </a:lnTo>
                    <a:lnTo>
                      <a:pt x="125" y="1217"/>
                    </a:lnTo>
                    <a:lnTo>
                      <a:pt x="59" y="1505"/>
                    </a:lnTo>
                    <a:lnTo>
                      <a:pt x="18" y="1798"/>
                    </a:lnTo>
                    <a:lnTo>
                      <a:pt x="0" y="2098"/>
                    </a:lnTo>
                    <a:lnTo>
                      <a:pt x="6" y="2404"/>
                    </a:lnTo>
                    <a:lnTo>
                      <a:pt x="29" y="2709"/>
                    </a:lnTo>
                    <a:lnTo>
                      <a:pt x="77" y="3015"/>
                    </a:lnTo>
                    <a:lnTo>
                      <a:pt x="149" y="3315"/>
                    </a:lnTo>
                    <a:lnTo>
                      <a:pt x="227" y="3573"/>
                    </a:lnTo>
                    <a:lnTo>
                      <a:pt x="316" y="3824"/>
                    </a:lnTo>
                    <a:lnTo>
                      <a:pt x="424" y="4076"/>
                    </a:lnTo>
                    <a:lnTo>
                      <a:pt x="544" y="4316"/>
                    </a:lnTo>
                    <a:lnTo>
                      <a:pt x="556" y="4316"/>
                    </a:lnTo>
                    <a:lnTo>
                      <a:pt x="436" y="4076"/>
                    </a:lnTo>
                    <a:lnTo>
                      <a:pt x="328" y="3824"/>
                    </a:lnTo>
                    <a:lnTo>
                      <a:pt x="239" y="3573"/>
                    </a:lnTo>
                    <a:lnTo>
                      <a:pt x="161" y="3315"/>
                    </a:lnTo>
                    <a:lnTo>
                      <a:pt x="89" y="3015"/>
                    </a:lnTo>
                    <a:lnTo>
                      <a:pt x="41" y="2709"/>
                    </a:lnTo>
                    <a:lnTo>
                      <a:pt x="18" y="2404"/>
                    </a:lnTo>
                    <a:lnTo>
                      <a:pt x="12" y="2098"/>
                    </a:lnTo>
                    <a:lnTo>
                      <a:pt x="12" y="209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40" name="Freeform 19"/>
              <p:cNvSpPr>
                <a:spLocks/>
              </p:cNvSpPr>
              <p:nvPr userDrawn="1"/>
            </p:nvSpPr>
            <p:spPr bwMode="hidden">
              <a:xfrm>
                <a:off x="288" y="0"/>
                <a:ext cx="840" cy="4316"/>
              </a:xfrm>
              <a:custGeom>
                <a:avLst/>
                <a:gdLst/>
                <a:ahLst/>
                <a:cxnLst>
                  <a:cxn ang="0">
                    <a:pos x="18" y="1948"/>
                  </a:cxn>
                  <a:cxn ang="0">
                    <a:pos x="48" y="1708"/>
                  </a:cxn>
                  <a:cxn ang="0">
                    <a:pos x="96" y="1475"/>
                  </a:cxn>
                  <a:cxn ang="0">
                    <a:pos x="161" y="1235"/>
                  </a:cxn>
                  <a:cxn ang="0">
                    <a:pos x="251" y="995"/>
                  </a:cxn>
                  <a:cxn ang="0">
                    <a:pos x="365" y="755"/>
                  </a:cxn>
                  <a:cxn ang="0">
                    <a:pos x="496" y="510"/>
                  </a:cxn>
                  <a:cxn ang="0">
                    <a:pos x="658" y="258"/>
                  </a:cxn>
                  <a:cxn ang="0">
                    <a:pos x="741" y="132"/>
                  </a:cxn>
                  <a:cxn ang="0">
                    <a:pos x="837" y="0"/>
                  </a:cxn>
                  <a:cxn ang="0">
                    <a:pos x="825" y="0"/>
                  </a:cxn>
                  <a:cxn ang="0">
                    <a:pos x="729" y="132"/>
                  </a:cxn>
                  <a:cxn ang="0">
                    <a:pos x="640" y="258"/>
                  </a:cxn>
                  <a:cxn ang="0">
                    <a:pos x="562" y="384"/>
                  </a:cxn>
                  <a:cxn ang="0">
                    <a:pos x="484" y="510"/>
                  </a:cxn>
                  <a:cxn ang="0">
                    <a:pos x="353" y="755"/>
                  </a:cxn>
                  <a:cxn ang="0">
                    <a:pos x="239" y="995"/>
                  </a:cxn>
                  <a:cxn ang="0">
                    <a:pos x="150" y="1235"/>
                  </a:cxn>
                  <a:cxn ang="0">
                    <a:pos x="84" y="1469"/>
                  </a:cxn>
                  <a:cxn ang="0">
                    <a:pos x="36" y="1702"/>
                  </a:cxn>
                  <a:cxn ang="0">
                    <a:pos x="6" y="1942"/>
                  </a:cxn>
                  <a:cxn ang="0">
                    <a:pos x="0" y="2200"/>
                  </a:cxn>
                  <a:cxn ang="0">
                    <a:pos x="12" y="2470"/>
                  </a:cxn>
                  <a:cxn ang="0">
                    <a:pos x="48" y="2739"/>
                  </a:cxn>
                  <a:cxn ang="0">
                    <a:pos x="114" y="3027"/>
                  </a:cxn>
                  <a:cxn ang="0">
                    <a:pos x="150" y="3171"/>
                  </a:cxn>
                  <a:cxn ang="0">
                    <a:pos x="197" y="3321"/>
                  </a:cxn>
                  <a:cxn ang="0">
                    <a:pos x="245" y="3477"/>
                  </a:cxn>
                  <a:cxn ang="0">
                    <a:pos x="305" y="3639"/>
                  </a:cxn>
                  <a:cxn ang="0">
                    <a:pos x="365" y="3800"/>
                  </a:cxn>
                  <a:cxn ang="0">
                    <a:pos x="437" y="3968"/>
                  </a:cxn>
                  <a:cxn ang="0">
                    <a:pos x="508" y="4136"/>
                  </a:cxn>
                  <a:cxn ang="0">
                    <a:pos x="592" y="4316"/>
                  </a:cxn>
                  <a:cxn ang="0">
                    <a:pos x="604" y="4316"/>
                  </a:cxn>
                  <a:cxn ang="0">
                    <a:pos x="520" y="4136"/>
                  </a:cxn>
                  <a:cxn ang="0">
                    <a:pos x="448" y="3968"/>
                  </a:cxn>
                  <a:cxn ang="0">
                    <a:pos x="377" y="3800"/>
                  </a:cxn>
                  <a:cxn ang="0">
                    <a:pos x="317" y="3639"/>
                  </a:cxn>
                  <a:cxn ang="0">
                    <a:pos x="257" y="3477"/>
                  </a:cxn>
                  <a:cxn ang="0">
                    <a:pos x="209" y="3327"/>
                  </a:cxn>
                  <a:cxn ang="0">
                    <a:pos x="161" y="3171"/>
                  </a:cxn>
                  <a:cxn ang="0">
                    <a:pos x="126" y="3027"/>
                  </a:cxn>
                  <a:cxn ang="0">
                    <a:pos x="60" y="2739"/>
                  </a:cxn>
                  <a:cxn ang="0">
                    <a:pos x="24" y="2470"/>
                  </a:cxn>
                  <a:cxn ang="0">
                    <a:pos x="12" y="2206"/>
                  </a:cxn>
                  <a:cxn ang="0">
                    <a:pos x="18" y="1948"/>
                  </a:cxn>
                  <a:cxn ang="0">
                    <a:pos x="18" y="1948"/>
                  </a:cxn>
                </a:cxnLst>
                <a:rect l="0" t="0" r="r" b="b"/>
                <a:pathLst>
                  <a:path w="837" h="4316">
                    <a:moveTo>
                      <a:pt x="18" y="1948"/>
                    </a:moveTo>
                    <a:lnTo>
                      <a:pt x="48" y="1708"/>
                    </a:lnTo>
                    <a:lnTo>
                      <a:pt x="96" y="1475"/>
                    </a:lnTo>
                    <a:lnTo>
                      <a:pt x="161" y="1235"/>
                    </a:lnTo>
                    <a:lnTo>
                      <a:pt x="251" y="995"/>
                    </a:lnTo>
                    <a:lnTo>
                      <a:pt x="365" y="755"/>
                    </a:lnTo>
                    <a:lnTo>
                      <a:pt x="496" y="510"/>
                    </a:lnTo>
                    <a:lnTo>
                      <a:pt x="658" y="258"/>
                    </a:lnTo>
                    <a:lnTo>
                      <a:pt x="741" y="132"/>
                    </a:lnTo>
                    <a:lnTo>
                      <a:pt x="837" y="0"/>
                    </a:lnTo>
                    <a:lnTo>
                      <a:pt x="825" y="0"/>
                    </a:lnTo>
                    <a:lnTo>
                      <a:pt x="729" y="132"/>
                    </a:lnTo>
                    <a:lnTo>
                      <a:pt x="640" y="258"/>
                    </a:lnTo>
                    <a:lnTo>
                      <a:pt x="562" y="384"/>
                    </a:lnTo>
                    <a:lnTo>
                      <a:pt x="484" y="510"/>
                    </a:lnTo>
                    <a:lnTo>
                      <a:pt x="353" y="755"/>
                    </a:lnTo>
                    <a:lnTo>
                      <a:pt x="239" y="995"/>
                    </a:lnTo>
                    <a:lnTo>
                      <a:pt x="150" y="1235"/>
                    </a:lnTo>
                    <a:lnTo>
                      <a:pt x="84" y="1469"/>
                    </a:lnTo>
                    <a:lnTo>
                      <a:pt x="36" y="1702"/>
                    </a:lnTo>
                    <a:lnTo>
                      <a:pt x="6" y="1942"/>
                    </a:lnTo>
                    <a:lnTo>
                      <a:pt x="0" y="2200"/>
                    </a:lnTo>
                    <a:lnTo>
                      <a:pt x="12" y="2470"/>
                    </a:lnTo>
                    <a:lnTo>
                      <a:pt x="48" y="2739"/>
                    </a:lnTo>
                    <a:lnTo>
                      <a:pt x="114" y="3027"/>
                    </a:lnTo>
                    <a:lnTo>
                      <a:pt x="150" y="3171"/>
                    </a:lnTo>
                    <a:lnTo>
                      <a:pt x="197" y="3321"/>
                    </a:lnTo>
                    <a:lnTo>
                      <a:pt x="245" y="3477"/>
                    </a:lnTo>
                    <a:lnTo>
                      <a:pt x="305" y="3639"/>
                    </a:lnTo>
                    <a:lnTo>
                      <a:pt x="365" y="3800"/>
                    </a:lnTo>
                    <a:lnTo>
                      <a:pt x="437" y="3968"/>
                    </a:lnTo>
                    <a:lnTo>
                      <a:pt x="508" y="4136"/>
                    </a:lnTo>
                    <a:lnTo>
                      <a:pt x="592" y="4316"/>
                    </a:lnTo>
                    <a:lnTo>
                      <a:pt x="604" y="4316"/>
                    </a:lnTo>
                    <a:lnTo>
                      <a:pt x="520" y="4136"/>
                    </a:lnTo>
                    <a:lnTo>
                      <a:pt x="448" y="3968"/>
                    </a:lnTo>
                    <a:lnTo>
                      <a:pt x="377" y="3800"/>
                    </a:lnTo>
                    <a:lnTo>
                      <a:pt x="317" y="3639"/>
                    </a:lnTo>
                    <a:lnTo>
                      <a:pt x="257" y="3477"/>
                    </a:lnTo>
                    <a:lnTo>
                      <a:pt x="209" y="3327"/>
                    </a:lnTo>
                    <a:lnTo>
                      <a:pt x="161" y="3171"/>
                    </a:lnTo>
                    <a:lnTo>
                      <a:pt x="126" y="3027"/>
                    </a:lnTo>
                    <a:lnTo>
                      <a:pt x="60" y="2739"/>
                    </a:lnTo>
                    <a:lnTo>
                      <a:pt x="24" y="2470"/>
                    </a:lnTo>
                    <a:lnTo>
                      <a:pt x="12" y="2206"/>
                    </a:lnTo>
                    <a:lnTo>
                      <a:pt x="18" y="1948"/>
                    </a:lnTo>
                    <a:lnTo>
                      <a:pt x="18" y="194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</p:grpSp>
        <p:sp>
          <p:nvSpPr>
            <p:cNvPr id="9" name="Freeform 20"/>
            <p:cNvSpPr>
              <a:spLocks/>
            </p:cNvSpPr>
            <p:nvPr/>
          </p:nvSpPr>
          <p:spPr bwMode="hidden">
            <a:xfrm>
              <a:off x="6" y="2901"/>
              <a:ext cx="606" cy="1415"/>
            </a:xfrm>
            <a:custGeom>
              <a:avLst/>
              <a:gdLst/>
              <a:ahLst/>
              <a:cxnLst>
                <a:cxn ang="0">
                  <a:pos x="0" y="54"/>
                </a:cxn>
                <a:cxn ang="0">
                  <a:pos x="42" y="228"/>
                </a:cxn>
                <a:cxn ang="0">
                  <a:pos x="96" y="402"/>
                </a:cxn>
                <a:cxn ang="0">
                  <a:pos x="161" y="576"/>
                </a:cxn>
                <a:cxn ang="0">
                  <a:pos x="227" y="744"/>
                </a:cxn>
                <a:cxn ang="0">
                  <a:pos x="305" y="917"/>
                </a:cxn>
                <a:cxn ang="0">
                  <a:pos x="389" y="1085"/>
                </a:cxn>
                <a:cxn ang="0">
                  <a:pos x="484" y="1253"/>
                </a:cxn>
                <a:cxn ang="0">
                  <a:pos x="586" y="1415"/>
                </a:cxn>
                <a:cxn ang="0">
                  <a:pos x="604" y="1415"/>
                </a:cxn>
                <a:cxn ang="0">
                  <a:pos x="496" y="1247"/>
                </a:cxn>
                <a:cxn ang="0">
                  <a:pos x="401" y="1073"/>
                </a:cxn>
                <a:cxn ang="0">
                  <a:pos x="311" y="899"/>
                </a:cxn>
                <a:cxn ang="0">
                  <a:pos x="233" y="720"/>
                </a:cxn>
                <a:cxn ang="0">
                  <a:pos x="161" y="546"/>
                </a:cxn>
                <a:cxn ang="0">
                  <a:pos x="102" y="366"/>
                </a:cxn>
                <a:cxn ang="0">
                  <a:pos x="48" y="180"/>
                </a:cxn>
                <a:cxn ang="0">
                  <a:pos x="0" y="0"/>
                </a:cxn>
                <a:cxn ang="0">
                  <a:pos x="0" y="54"/>
                </a:cxn>
                <a:cxn ang="0">
                  <a:pos x="0" y="54"/>
                </a:cxn>
              </a:cxnLst>
              <a:rect l="0" t="0" r="r" b="b"/>
              <a:pathLst>
                <a:path w="604" h="1415">
                  <a:moveTo>
                    <a:pt x="0" y="54"/>
                  </a:moveTo>
                  <a:lnTo>
                    <a:pt x="42" y="228"/>
                  </a:lnTo>
                  <a:lnTo>
                    <a:pt x="96" y="402"/>
                  </a:lnTo>
                  <a:lnTo>
                    <a:pt x="161" y="576"/>
                  </a:lnTo>
                  <a:lnTo>
                    <a:pt x="227" y="744"/>
                  </a:lnTo>
                  <a:lnTo>
                    <a:pt x="305" y="917"/>
                  </a:lnTo>
                  <a:lnTo>
                    <a:pt x="389" y="1085"/>
                  </a:lnTo>
                  <a:lnTo>
                    <a:pt x="484" y="1253"/>
                  </a:lnTo>
                  <a:lnTo>
                    <a:pt x="586" y="1415"/>
                  </a:lnTo>
                  <a:lnTo>
                    <a:pt x="604" y="1415"/>
                  </a:lnTo>
                  <a:lnTo>
                    <a:pt x="496" y="1247"/>
                  </a:lnTo>
                  <a:lnTo>
                    <a:pt x="401" y="1073"/>
                  </a:lnTo>
                  <a:lnTo>
                    <a:pt x="311" y="899"/>
                  </a:lnTo>
                  <a:lnTo>
                    <a:pt x="233" y="720"/>
                  </a:lnTo>
                  <a:lnTo>
                    <a:pt x="161" y="546"/>
                  </a:lnTo>
                  <a:lnTo>
                    <a:pt x="102" y="366"/>
                  </a:lnTo>
                  <a:lnTo>
                    <a:pt x="48" y="180"/>
                  </a:lnTo>
                  <a:lnTo>
                    <a:pt x="0" y="0"/>
                  </a:lnTo>
                  <a:lnTo>
                    <a:pt x="0" y="54"/>
                  </a:lnTo>
                  <a:lnTo>
                    <a:pt x="0" y="54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0" name="Freeform 21"/>
            <p:cNvSpPr>
              <a:spLocks/>
            </p:cNvSpPr>
            <p:nvPr/>
          </p:nvSpPr>
          <p:spPr bwMode="hidden">
            <a:xfrm>
              <a:off x="6" y="3890"/>
              <a:ext cx="228" cy="426"/>
            </a:xfrm>
            <a:custGeom>
              <a:avLst/>
              <a:gdLst/>
              <a:ahLst/>
              <a:cxnLst>
                <a:cxn ang="0">
                  <a:pos x="0" y="30"/>
                </a:cxn>
                <a:cxn ang="0">
                  <a:pos x="108" y="240"/>
                </a:cxn>
                <a:cxn ang="0">
                  <a:pos x="215" y="426"/>
                </a:cxn>
                <a:cxn ang="0">
                  <a:pos x="227" y="426"/>
                </a:cxn>
                <a:cxn ang="0">
                  <a:pos x="167" y="330"/>
                </a:cxn>
                <a:cxn ang="0">
                  <a:pos x="114" y="222"/>
                </a:cxn>
                <a:cxn ang="0">
                  <a:pos x="0" y="0"/>
                </a:cxn>
                <a:cxn ang="0">
                  <a:pos x="0" y="30"/>
                </a:cxn>
                <a:cxn ang="0">
                  <a:pos x="0" y="30"/>
                </a:cxn>
              </a:cxnLst>
              <a:rect l="0" t="0" r="r" b="b"/>
              <a:pathLst>
                <a:path w="227" h="426">
                  <a:moveTo>
                    <a:pt x="0" y="30"/>
                  </a:moveTo>
                  <a:lnTo>
                    <a:pt x="108" y="240"/>
                  </a:lnTo>
                  <a:lnTo>
                    <a:pt x="215" y="426"/>
                  </a:lnTo>
                  <a:lnTo>
                    <a:pt x="227" y="426"/>
                  </a:lnTo>
                  <a:lnTo>
                    <a:pt x="167" y="330"/>
                  </a:lnTo>
                  <a:lnTo>
                    <a:pt x="114" y="222"/>
                  </a:lnTo>
                  <a:lnTo>
                    <a:pt x="0" y="0"/>
                  </a:lnTo>
                  <a:lnTo>
                    <a:pt x="0" y="30"/>
                  </a:lnTo>
                  <a:lnTo>
                    <a:pt x="0" y="3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1" name="Freeform 22"/>
            <p:cNvSpPr>
              <a:spLocks/>
            </p:cNvSpPr>
            <p:nvPr/>
          </p:nvSpPr>
          <p:spPr bwMode="hidden">
            <a:xfrm>
              <a:off x="4776" y="0"/>
              <a:ext cx="984" cy="1786"/>
            </a:xfrm>
            <a:custGeom>
              <a:avLst/>
              <a:gdLst/>
              <a:ahLst/>
              <a:cxnLst>
                <a:cxn ang="0">
                  <a:pos x="981" y="1786"/>
                </a:cxn>
                <a:cxn ang="0">
                  <a:pos x="981" y="1720"/>
                </a:cxn>
                <a:cxn ang="0">
                  <a:pos x="969" y="1666"/>
                </a:cxn>
                <a:cxn ang="0">
                  <a:pos x="957" y="1613"/>
                </a:cxn>
                <a:cxn ang="0">
                  <a:pos x="921" y="1487"/>
                </a:cxn>
                <a:cxn ang="0">
                  <a:pos x="885" y="1361"/>
                </a:cxn>
                <a:cxn ang="0">
                  <a:pos x="796" y="1121"/>
                </a:cxn>
                <a:cxn ang="0">
                  <a:pos x="682" y="899"/>
                </a:cxn>
                <a:cxn ang="0">
                  <a:pos x="562" y="689"/>
                </a:cxn>
                <a:cxn ang="0">
                  <a:pos x="431" y="498"/>
                </a:cxn>
                <a:cxn ang="0">
                  <a:pos x="293" y="318"/>
                </a:cxn>
                <a:cxn ang="0">
                  <a:pos x="150" y="150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38" y="150"/>
                </a:cxn>
                <a:cxn ang="0">
                  <a:pos x="275" y="318"/>
                </a:cxn>
                <a:cxn ang="0">
                  <a:pos x="413" y="498"/>
                </a:cxn>
                <a:cxn ang="0">
                  <a:pos x="545" y="689"/>
                </a:cxn>
                <a:cxn ang="0">
                  <a:pos x="670" y="899"/>
                </a:cxn>
                <a:cxn ang="0">
                  <a:pos x="778" y="1121"/>
                </a:cxn>
                <a:cxn ang="0">
                  <a:pos x="873" y="1361"/>
                </a:cxn>
                <a:cxn ang="0">
                  <a:pos x="909" y="1487"/>
                </a:cxn>
                <a:cxn ang="0">
                  <a:pos x="945" y="1619"/>
                </a:cxn>
                <a:cxn ang="0">
                  <a:pos x="963" y="1702"/>
                </a:cxn>
                <a:cxn ang="0">
                  <a:pos x="981" y="1786"/>
                </a:cxn>
                <a:cxn ang="0">
                  <a:pos x="981" y="1786"/>
                </a:cxn>
              </a:cxnLst>
              <a:rect l="0" t="0" r="r" b="b"/>
              <a:pathLst>
                <a:path w="981" h="1786">
                  <a:moveTo>
                    <a:pt x="981" y="1786"/>
                  </a:moveTo>
                  <a:lnTo>
                    <a:pt x="981" y="1720"/>
                  </a:lnTo>
                  <a:lnTo>
                    <a:pt x="969" y="1666"/>
                  </a:lnTo>
                  <a:lnTo>
                    <a:pt x="957" y="1613"/>
                  </a:lnTo>
                  <a:lnTo>
                    <a:pt x="921" y="1487"/>
                  </a:lnTo>
                  <a:lnTo>
                    <a:pt x="885" y="1361"/>
                  </a:lnTo>
                  <a:lnTo>
                    <a:pt x="796" y="1121"/>
                  </a:lnTo>
                  <a:lnTo>
                    <a:pt x="682" y="899"/>
                  </a:lnTo>
                  <a:lnTo>
                    <a:pt x="562" y="689"/>
                  </a:lnTo>
                  <a:lnTo>
                    <a:pt x="431" y="498"/>
                  </a:lnTo>
                  <a:lnTo>
                    <a:pt x="293" y="318"/>
                  </a:lnTo>
                  <a:lnTo>
                    <a:pt x="150" y="150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38" y="150"/>
                  </a:lnTo>
                  <a:lnTo>
                    <a:pt x="275" y="318"/>
                  </a:lnTo>
                  <a:lnTo>
                    <a:pt x="413" y="498"/>
                  </a:lnTo>
                  <a:lnTo>
                    <a:pt x="545" y="689"/>
                  </a:lnTo>
                  <a:lnTo>
                    <a:pt x="670" y="899"/>
                  </a:lnTo>
                  <a:lnTo>
                    <a:pt x="778" y="1121"/>
                  </a:lnTo>
                  <a:lnTo>
                    <a:pt x="873" y="1361"/>
                  </a:lnTo>
                  <a:lnTo>
                    <a:pt x="909" y="1487"/>
                  </a:lnTo>
                  <a:lnTo>
                    <a:pt x="945" y="1619"/>
                  </a:lnTo>
                  <a:lnTo>
                    <a:pt x="963" y="1702"/>
                  </a:lnTo>
                  <a:lnTo>
                    <a:pt x="981" y="1786"/>
                  </a:lnTo>
                  <a:lnTo>
                    <a:pt x="981" y="178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2" name="Freeform 23"/>
            <p:cNvSpPr>
              <a:spLocks/>
            </p:cNvSpPr>
            <p:nvPr/>
          </p:nvSpPr>
          <p:spPr bwMode="hidden">
            <a:xfrm>
              <a:off x="5041" y="0"/>
              <a:ext cx="719" cy="845"/>
            </a:xfrm>
            <a:custGeom>
              <a:avLst/>
              <a:gdLst/>
              <a:ahLst/>
              <a:cxnLst>
                <a:cxn ang="0">
                  <a:pos x="717" y="845"/>
                </a:cxn>
                <a:cxn ang="0">
                  <a:pos x="717" y="821"/>
                </a:cxn>
                <a:cxn ang="0">
                  <a:pos x="574" y="605"/>
                </a:cxn>
                <a:cxn ang="0">
                  <a:pos x="406" y="396"/>
                </a:cxn>
                <a:cxn ang="0">
                  <a:pos x="221" y="192"/>
                </a:cxn>
                <a:cxn ang="0">
                  <a:pos x="17" y="0"/>
                </a:cxn>
                <a:cxn ang="0">
                  <a:pos x="0" y="0"/>
                </a:cxn>
                <a:cxn ang="0">
                  <a:pos x="209" y="198"/>
                </a:cxn>
                <a:cxn ang="0">
                  <a:pos x="400" y="408"/>
                </a:cxn>
                <a:cxn ang="0">
                  <a:pos x="568" y="623"/>
                </a:cxn>
                <a:cxn ang="0">
                  <a:pos x="717" y="845"/>
                </a:cxn>
                <a:cxn ang="0">
                  <a:pos x="717" y="845"/>
                </a:cxn>
              </a:cxnLst>
              <a:rect l="0" t="0" r="r" b="b"/>
              <a:pathLst>
                <a:path w="717" h="845">
                  <a:moveTo>
                    <a:pt x="717" y="845"/>
                  </a:moveTo>
                  <a:lnTo>
                    <a:pt x="717" y="821"/>
                  </a:lnTo>
                  <a:lnTo>
                    <a:pt x="574" y="605"/>
                  </a:lnTo>
                  <a:lnTo>
                    <a:pt x="406" y="396"/>
                  </a:lnTo>
                  <a:lnTo>
                    <a:pt x="221" y="192"/>
                  </a:lnTo>
                  <a:lnTo>
                    <a:pt x="17" y="0"/>
                  </a:lnTo>
                  <a:lnTo>
                    <a:pt x="0" y="0"/>
                  </a:lnTo>
                  <a:lnTo>
                    <a:pt x="209" y="198"/>
                  </a:lnTo>
                  <a:lnTo>
                    <a:pt x="400" y="408"/>
                  </a:lnTo>
                  <a:lnTo>
                    <a:pt x="568" y="623"/>
                  </a:lnTo>
                  <a:lnTo>
                    <a:pt x="717" y="845"/>
                  </a:lnTo>
                  <a:lnTo>
                    <a:pt x="717" y="845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3" name="Freeform 24"/>
            <p:cNvSpPr>
              <a:spLocks/>
            </p:cNvSpPr>
            <p:nvPr/>
          </p:nvSpPr>
          <p:spPr bwMode="hidden">
            <a:xfrm>
              <a:off x="5352" y="0"/>
              <a:ext cx="408" cy="414"/>
            </a:xfrm>
            <a:custGeom>
              <a:avLst/>
              <a:gdLst/>
              <a:ahLst/>
              <a:cxnLst>
                <a:cxn ang="0">
                  <a:pos x="407" y="414"/>
                </a:cxn>
                <a:cxn ang="0">
                  <a:pos x="407" y="396"/>
                </a:cxn>
                <a:cxn ang="0">
                  <a:pos x="222" y="192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08" y="102"/>
                </a:cxn>
                <a:cxn ang="0">
                  <a:pos x="216" y="204"/>
                </a:cxn>
                <a:cxn ang="0">
                  <a:pos x="407" y="414"/>
                </a:cxn>
                <a:cxn ang="0">
                  <a:pos x="407" y="414"/>
                </a:cxn>
              </a:cxnLst>
              <a:rect l="0" t="0" r="r" b="b"/>
              <a:pathLst>
                <a:path w="407" h="414">
                  <a:moveTo>
                    <a:pt x="407" y="414"/>
                  </a:moveTo>
                  <a:lnTo>
                    <a:pt x="407" y="396"/>
                  </a:lnTo>
                  <a:lnTo>
                    <a:pt x="222" y="192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08" y="102"/>
                  </a:lnTo>
                  <a:lnTo>
                    <a:pt x="216" y="204"/>
                  </a:lnTo>
                  <a:lnTo>
                    <a:pt x="407" y="414"/>
                  </a:lnTo>
                  <a:lnTo>
                    <a:pt x="407" y="41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4" name="Freeform 25"/>
            <p:cNvSpPr>
              <a:spLocks/>
            </p:cNvSpPr>
            <p:nvPr/>
          </p:nvSpPr>
          <p:spPr bwMode="hidden">
            <a:xfrm>
              <a:off x="6" y="0"/>
              <a:ext cx="858" cy="1409"/>
            </a:xfrm>
            <a:custGeom>
              <a:avLst/>
              <a:gdLst/>
              <a:ahLst/>
              <a:cxnLst>
                <a:cxn ang="0">
                  <a:pos x="0" y="1361"/>
                </a:cxn>
                <a:cxn ang="0">
                  <a:pos x="0" y="1409"/>
                </a:cxn>
                <a:cxn ang="0">
                  <a:pos x="54" y="1211"/>
                </a:cxn>
                <a:cxn ang="0">
                  <a:pos x="126" y="1013"/>
                </a:cxn>
                <a:cxn ang="0">
                  <a:pos x="215" y="827"/>
                </a:cxn>
                <a:cxn ang="0">
                  <a:pos x="311" y="647"/>
                </a:cxn>
                <a:cxn ang="0">
                  <a:pos x="431" y="474"/>
                </a:cxn>
                <a:cxn ang="0">
                  <a:pos x="556" y="312"/>
                </a:cxn>
                <a:cxn ang="0">
                  <a:pos x="700" y="150"/>
                </a:cxn>
                <a:cxn ang="0">
                  <a:pos x="855" y="0"/>
                </a:cxn>
                <a:cxn ang="0">
                  <a:pos x="837" y="0"/>
                </a:cxn>
                <a:cxn ang="0">
                  <a:pos x="688" y="144"/>
                </a:cxn>
                <a:cxn ang="0">
                  <a:pos x="550" y="300"/>
                </a:cxn>
                <a:cxn ang="0">
                  <a:pos x="425" y="462"/>
                </a:cxn>
                <a:cxn ang="0">
                  <a:pos x="311" y="629"/>
                </a:cxn>
                <a:cxn ang="0">
                  <a:pos x="215" y="803"/>
                </a:cxn>
                <a:cxn ang="0">
                  <a:pos x="132" y="983"/>
                </a:cxn>
                <a:cxn ang="0">
                  <a:pos x="60" y="1169"/>
                </a:cxn>
                <a:cxn ang="0">
                  <a:pos x="0" y="1361"/>
                </a:cxn>
                <a:cxn ang="0">
                  <a:pos x="0" y="1361"/>
                </a:cxn>
              </a:cxnLst>
              <a:rect l="0" t="0" r="r" b="b"/>
              <a:pathLst>
                <a:path w="855" h="1409">
                  <a:moveTo>
                    <a:pt x="0" y="1361"/>
                  </a:moveTo>
                  <a:lnTo>
                    <a:pt x="0" y="1409"/>
                  </a:lnTo>
                  <a:lnTo>
                    <a:pt x="54" y="1211"/>
                  </a:lnTo>
                  <a:lnTo>
                    <a:pt x="126" y="1013"/>
                  </a:lnTo>
                  <a:lnTo>
                    <a:pt x="215" y="827"/>
                  </a:lnTo>
                  <a:lnTo>
                    <a:pt x="311" y="647"/>
                  </a:lnTo>
                  <a:lnTo>
                    <a:pt x="431" y="474"/>
                  </a:lnTo>
                  <a:lnTo>
                    <a:pt x="556" y="312"/>
                  </a:lnTo>
                  <a:lnTo>
                    <a:pt x="700" y="150"/>
                  </a:lnTo>
                  <a:lnTo>
                    <a:pt x="855" y="0"/>
                  </a:lnTo>
                  <a:lnTo>
                    <a:pt x="837" y="0"/>
                  </a:lnTo>
                  <a:lnTo>
                    <a:pt x="688" y="144"/>
                  </a:lnTo>
                  <a:lnTo>
                    <a:pt x="550" y="300"/>
                  </a:lnTo>
                  <a:lnTo>
                    <a:pt x="425" y="462"/>
                  </a:lnTo>
                  <a:lnTo>
                    <a:pt x="311" y="629"/>
                  </a:lnTo>
                  <a:lnTo>
                    <a:pt x="215" y="803"/>
                  </a:lnTo>
                  <a:lnTo>
                    <a:pt x="132" y="983"/>
                  </a:lnTo>
                  <a:lnTo>
                    <a:pt x="60" y="1169"/>
                  </a:lnTo>
                  <a:lnTo>
                    <a:pt x="0" y="1361"/>
                  </a:lnTo>
                  <a:lnTo>
                    <a:pt x="0" y="1361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5" name="Freeform 26"/>
            <p:cNvSpPr>
              <a:spLocks/>
            </p:cNvSpPr>
            <p:nvPr/>
          </p:nvSpPr>
          <p:spPr bwMode="hidden">
            <a:xfrm>
              <a:off x="6" y="0"/>
              <a:ext cx="588" cy="599"/>
            </a:xfrm>
            <a:custGeom>
              <a:avLst/>
              <a:gdLst/>
              <a:ahLst/>
              <a:cxnLst>
                <a:cxn ang="0">
                  <a:pos x="586" y="0"/>
                </a:cxn>
                <a:cxn ang="0">
                  <a:pos x="568" y="0"/>
                </a:cxn>
                <a:cxn ang="0">
                  <a:pos x="407" y="132"/>
                </a:cxn>
                <a:cxn ang="0">
                  <a:pos x="257" y="270"/>
                </a:cxn>
                <a:cxn ang="0">
                  <a:pos x="120" y="420"/>
                </a:cxn>
                <a:cxn ang="0">
                  <a:pos x="0" y="575"/>
                </a:cxn>
                <a:cxn ang="0">
                  <a:pos x="0" y="599"/>
                </a:cxn>
                <a:cxn ang="0">
                  <a:pos x="120" y="432"/>
                </a:cxn>
                <a:cxn ang="0">
                  <a:pos x="257" y="282"/>
                </a:cxn>
                <a:cxn ang="0">
                  <a:pos x="413" y="138"/>
                </a:cxn>
                <a:cxn ang="0">
                  <a:pos x="586" y="0"/>
                </a:cxn>
                <a:cxn ang="0">
                  <a:pos x="586" y="0"/>
                </a:cxn>
              </a:cxnLst>
              <a:rect l="0" t="0" r="r" b="b"/>
              <a:pathLst>
                <a:path w="586" h="599">
                  <a:moveTo>
                    <a:pt x="586" y="0"/>
                  </a:moveTo>
                  <a:lnTo>
                    <a:pt x="568" y="0"/>
                  </a:lnTo>
                  <a:lnTo>
                    <a:pt x="407" y="132"/>
                  </a:lnTo>
                  <a:lnTo>
                    <a:pt x="257" y="270"/>
                  </a:lnTo>
                  <a:lnTo>
                    <a:pt x="120" y="420"/>
                  </a:lnTo>
                  <a:lnTo>
                    <a:pt x="0" y="575"/>
                  </a:lnTo>
                  <a:lnTo>
                    <a:pt x="0" y="599"/>
                  </a:lnTo>
                  <a:lnTo>
                    <a:pt x="120" y="432"/>
                  </a:lnTo>
                  <a:lnTo>
                    <a:pt x="257" y="282"/>
                  </a:lnTo>
                  <a:lnTo>
                    <a:pt x="413" y="138"/>
                  </a:lnTo>
                  <a:lnTo>
                    <a:pt x="586" y="0"/>
                  </a:lnTo>
                  <a:lnTo>
                    <a:pt x="586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6" name="Freeform 27"/>
            <p:cNvSpPr>
              <a:spLocks/>
            </p:cNvSpPr>
            <p:nvPr/>
          </p:nvSpPr>
          <p:spPr bwMode="hidden">
            <a:xfrm>
              <a:off x="6" y="0"/>
              <a:ext cx="270" cy="252"/>
            </a:xfrm>
            <a:custGeom>
              <a:avLst/>
              <a:gdLst/>
              <a:ahLst/>
              <a:cxnLst>
                <a:cxn ang="0">
                  <a:pos x="269" y="0"/>
                </a:cxn>
                <a:cxn ang="0">
                  <a:pos x="251" y="0"/>
                </a:cxn>
                <a:cxn ang="0">
                  <a:pos x="120" y="114"/>
                </a:cxn>
                <a:cxn ang="0">
                  <a:pos x="60" y="174"/>
                </a:cxn>
                <a:cxn ang="0">
                  <a:pos x="0" y="234"/>
                </a:cxn>
                <a:cxn ang="0">
                  <a:pos x="0" y="252"/>
                </a:cxn>
                <a:cxn ang="0">
                  <a:pos x="126" y="120"/>
                </a:cxn>
                <a:cxn ang="0">
                  <a:pos x="269" y="0"/>
                </a:cxn>
                <a:cxn ang="0">
                  <a:pos x="269" y="0"/>
                </a:cxn>
              </a:cxnLst>
              <a:rect l="0" t="0" r="r" b="b"/>
              <a:pathLst>
                <a:path w="269" h="252">
                  <a:moveTo>
                    <a:pt x="269" y="0"/>
                  </a:moveTo>
                  <a:lnTo>
                    <a:pt x="251" y="0"/>
                  </a:lnTo>
                  <a:lnTo>
                    <a:pt x="120" y="114"/>
                  </a:lnTo>
                  <a:lnTo>
                    <a:pt x="60" y="174"/>
                  </a:lnTo>
                  <a:lnTo>
                    <a:pt x="0" y="234"/>
                  </a:lnTo>
                  <a:lnTo>
                    <a:pt x="0" y="252"/>
                  </a:lnTo>
                  <a:lnTo>
                    <a:pt x="126" y="120"/>
                  </a:lnTo>
                  <a:lnTo>
                    <a:pt x="269" y="0"/>
                  </a:lnTo>
                  <a:lnTo>
                    <a:pt x="269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7" name="Line 28"/>
            <p:cNvSpPr>
              <a:spLocks noChangeShapeType="1"/>
            </p:cNvSpPr>
            <p:nvPr/>
          </p:nvSpPr>
          <p:spPr bwMode="hidden">
            <a:xfrm>
              <a:off x="1" y="2749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8" name="Line 29"/>
            <p:cNvSpPr>
              <a:spLocks noChangeShapeType="1"/>
            </p:cNvSpPr>
            <p:nvPr/>
          </p:nvSpPr>
          <p:spPr bwMode="hidden">
            <a:xfrm>
              <a:off x="1" y="2356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9" name="Line 30"/>
            <p:cNvSpPr>
              <a:spLocks noChangeShapeType="1"/>
            </p:cNvSpPr>
            <p:nvPr/>
          </p:nvSpPr>
          <p:spPr bwMode="hidden">
            <a:xfrm>
              <a:off x="1" y="3142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grpSp>
          <p:nvGrpSpPr>
            <p:cNvPr id="20" name="Group 31"/>
            <p:cNvGrpSpPr>
              <a:grpSpLocks/>
            </p:cNvGrpSpPr>
            <p:nvPr/>
          </p:nvGrpSpPr>
          <p:grpSpPr bwMode="auto">
            <a:xfrm>
              <a:off x="1" y="392"/>
              <a:ext cx="5758" cy="1571"/>
              <a:chOff x="1" y="392"/>
              <a:chExt cx="5758" cy="1571"/>
            </a:xfrm>
          </p:grpSpPr>
          <p:sp>
            <p:nvSpPr>
              <p:cNvPr id="23" name="Line 32"/>
              <p:cNvSpPr>
                <a:spLocks noChangeShapeType="1"/>
              </p:cNvSpPr>
              <p:nvPr userDrawn="1"/>
            </p:nvSpPr>
            <p:spPr bwMode="hidden">
              <a:xfrm>
                <a:off x="1" y="784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4" name="Line 33"/>
              <p:cNvSpPr>
                <a:spLocks noChangeShapeType="1"/>
              </p:cNvSpPr>
              <p:nvPr userDrawn="1"/>
            </p:nvSpPr>
            <p:spPr bwMode="hidden">
              <a:xfrm>
                <a:off x="1" y="1963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5" name="Line 34"/>
              <p:cNvSpPr>
                <a:spLocks noChangeShapeType="1"/>
              </p:cNvSpPr>
              <p:nvPr userDrawn="1"/>
            </p:nvSpPr>
            <p:spPr bwMode="hidden">
              <a:xfrm>
                <a:off x="1" y="1570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6" name="Line 35"/>
              <p:cNvSpPr>
                <a:spLocks noChangeShapeType="1"/>
              </p:cNvSpPr>
              <p:nvPr userDrawn="1"/>
            </p:nvSpPr>
            <p:spPr bwMode="hidden">
              <a:xfrm>
                <a:off x="1" y="1177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7" name="Line 36"/>
              <p:cNvSpPr>
                <a:spLocks noChangeShapeType="1"/>
              </p:cNvSpPr>
              <p:nvPr userDrawn="1"/>
            </p:nvSpPr>
            <p:spPr bwMode="hidden">
              <a:xfrm>
                <a:off x="1" y="392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</p:grpSp>
        <p:sp>
          <p:nvSpPr>
            <p:cNvPr id="21" name="Line 37"/>
            <p:cNvSpPr>
              <a:spLocks noChangeShapeType="1"/>
            </p:cNvSpPr>
            <p:nvPr/>
          </p:nvSpPr>
          <p:spPr bwMode="hidden">
            <a:xfrm>
              <a:off x="1" y="3928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2" name="Line 38"/>
            <p:cNvSpPr>
              <a:spLocks noChangeShapeType="1"/>
            </p:cNvSpPr>
            <p:nvPr/>
          </p:nvSpPr>
          <p:spPr bwMode="hidden">
            <a:xfrm>
              <a:off x="1" y="3535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</p:grpSp>
      <p:sp>
        <p:nvSpPr>
          <p:cNvPr id="22567" name="Rectangle 39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92275"/>
            <a:ext cx="7772400" cy="1736725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22568" name="Rectangle 40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1" name="Rectangle 41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2" name="Rectangle 4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3" name="Rectangle 4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A42957A-F02C-4209-9F50-1522BB71F37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374C5D-3087-4776-8D97-6BF7705D616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B06A0B-B8F4-4067-A515-EE52CF6DDAB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F35B4F-5C33-47AE-9E71-73564A69CD8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3CF896-205B-49D7-8211-21D8989746A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8726AD-2629-4E0C-891B-D976947D5E6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638639-2718-4014-B12D-4A8D24376A0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547A8A-1962-40E4-99CF-DD1424FE37B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34FB49-3DFE-4A24-B02E-13181646FFB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3A839F-4179-4BC4-B84C-48351089FB6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460CD5-50DA-4DE7-B7D3-8AD30CFF17D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39216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1588" y="0"/>
            <a:ext cx="9148762" cy="6851650"/>
            <a:chOff x="1" y="0"/>
            <a:chExt cx="5763" cy="4316"/>
          </a:xfrm>
        </p:grpSpPr>
        <p:sp>
          <p:nvSpPr>
            <p:cNvPr id="21507" name="Freeform 3"/>
            <p:cNvSpPr>
              <a:spLocks/>
            </p:cNvSpPr>
            <p:nvPr/>
          </p:nvSpPr>
          <p:spPr bwMode="hidden">
            <a:xfrm>
              <a:off x="5045" y="2626"/>
              <a:ext cx="719" cy="1690"/>
            </a:xfrm>
            <a:custGeom>
              <a:avLst/>
              <a:gdLst/>
              <a:ahLst/>
              <a:cxnLst>
                <a:cxn ang="0">
                  <a:pos x="717" y="72"/>
                </a:cxn>
                <a:cxn ang="0">
                  <a:pos x="717" y="0"/>
                </a:cxn>
                <a:cxn ang="0">
                  <a:pos x="699" y="101"/>
                </a:cxn>
                <a:cxn ang="0">
                  <a:pos x="675" y="209"/>
                </a:cxn>
                <a:cxn ang="0">
                  <a:pos x="627" y="389"/>
                </a:cxn>
                <a:cxn ang="0">
                  <a:pos x="574" y="569"/>
                </a:cxn>
                <a:cxn ang="0">
                  <a:pos x="502" y="749"/>
                </a:cxn>
                <a:cxn ang="0">
                  <a:pos x="424" y="935"/>
                </a:cxn>
                <a:cxn ang="0">
                  <a:pos x="334" y="1121"/>
                </a:cxn>
                <a:cxn ang="0">
                  <a:pos x="233" y="1312"/>
                </a:cxn>
                <a:cxn ang="0">
                  <a:pos x="125" y="1498"/>
                </a:cxn>
                <a:cxn ang="0">
                  <a:pos x="0" y="1690"/>
                </a:cxn>
                <a:cxn ang="0">
                  <a:pos x="11" y="1690"/>
                </a:cxn>
                <a:cxn ang="0">
                  <a:pos x="137" y="1498"/>
                </a:cxn>
                <a:cxn ang="0">
                  <a:pos x="245" y="1312"/>
                </a:cxn>
                <a:cxn ang="0">
                  <a:pos x="346" y="1121"/>
                </a:cxn>
                <a:cxn ang="0">
                  <a:pos x="436" y="935"/>
                </a:cxn>
                <a:cxn ang="0">
                  <a:pos x="514" y="749"/>
                </a:cxn>
                <a:cxn ang="0">
                  <a:pos x="585" y="569"/>
                </a:cxn>
                <a:cxn ang="0">
                  <a:pos x="639" y="389"/>
                </a:cxn>
                <a:cxn ang="0">
                  <a:pos x="687" y="209"/>
                </a:cxn>
                <a:cxn ang="0">
                  <a:pos x="705" y="143"/>
                </a:cxn>
                <a:cxn ang="0">
                  <a:pos x="717" y="72"/>
                </a:cxn>
                <a:cxn ang="0">
                  <a:pos x="717" y="72"/>
                </a:cxn>
              </a:cxnLst>
              <a:rect l="0" t="0" r="r" b="b"/>
              <a:pathLst>
                <a:path w="717" h="1690">
                  <a:moveTo>
                    <a:pt x="717" y="72"/>
                  </a:moveTo>
                  <a:lnTo>
                    <a:pt x="717" y="0"/>
                  </a:lnTo>
                  <a:lnTo>
                    <a:pt x="699" y="101"/>
                  </a:lnTo>
                  <a:lnTo>
                    <a:pt x="675" y="209"/>
                  </a:lnTo>
                  <a:lnTo>
                    <a:pt x="627" y="389"/>
                  </a:lnTo>
                  <a:lnTo>
                    <a:pt x="574" y="569"/>
                  </a:lnTo>
                  <a:lnTo>
                    <a:pt x="502" y="749"/>
                  </a:lnTo>
                  <a:lnTo>
                    <a:pt x="424" y="935"/>
                  </a:lnTo>
                  <a:lnTo>
                    <a:pt x="334" y="1121"/>
                  </a:lnTo>
                  <a:lnTo>
                    <a:pt x="233" y="1312"/>
                  </a:lnTo>
                  <a:lnTo>
                    <a:pt x="125" y="1498"/>
                  </a:lnTo>
                  <a:lnTo>
                    <a:pt x="0" y="1690"/>
                  </a:lnTo>
                  <a:lnTo>
                    <a:pt x="11" y="1690"/>
                  </a:lnTo>
                  <a:lnTo>
                    <a:pt x="137" y="1498"/>
                  </a:lnTo>
                  <a:lnTo>
                    <a:pt x="245" y="1312"/>
                  </a:lnTo>
                  <a:lnTo>
                    <a:pt x="346" y="1121"/>
                  </a:lnTo>
                  <a:lnTo>
                    <a:pt x="436" y="935"/>
                  </a:lnTo>
                  <a:lnTo>
                    <a:pt x="514" y="749"/>
                  </a:lnTo>
                  <a:lnTo>
                    <a:pt x="585" y="569"/>
                  </a:lnTo>
                  <a:lnTo>
                    <a:pt x="639" y="389"/>
                  </a:lnTo>
                  <a:lnTo>
                    <a:pt x="687" y="209"/>
                  </a:lnTo>
                  <a:lnTo>
                    <a:pt x="705" y="143"/>
                  </a:lnTo>
                  <a:lnTo>
                    <a:pt x="717" y="72"/>
                  </a:lnTo>
                  <a:lnTo>
                    <a:pt x="717" y="7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08" name="Freeform 4"/>
            <p:cNvSpPr>
              <a:spLocks/>
            </p:cNvSpPr>
            <p:nvPr/>
          </p:nvSpPr>
          <p:spPr bwMode="hidden">
            <a:xfrm>
              <a:off x="5386" y="3794"/>
              <a:ext cx="378" cy="522"/>
            </a:xfrm>
            <a:custGeom>
              <a:avLst/>
              <a:gdLst/>
              <a:ahLst/>
              <a:cxnLst>
                <a:cxn ang="0">
                  <a:pos x="377" y="0"/>
                </a:cxn>
                <a:cxn ang="0">
                  <a:pos x="293" y="132"/>
                </a:cxn>
                <a:cxn ang="0">
                  <a:pos x="204" y="264"/>
                </a:cxn>
                <a:cxn ang="0">
                  <a:pos x="102" y="396"/>
                </a:cxn>
                <a:cxn ang="0">
                  <a:pos x="0" y="522"/>
                </a:cxn>
                <a:cxn ang="0">
                  <a:pos x="12" y="522"/>
                </a:cxn>
                <a:cxn ang="0">
                  <a:pos x="114" y="402"/>
                </a:cxn>
                <a:cxn ang="0">
                  <a:pos x="204" y="282"/>
                </a:cxn>
                <a:cxn ang="0">
                  <a:pos x="377" y="24"/>
                </a:cxn>
                <a:cxn ang="0">
                  <a:pos x="377" y="0"/>
                </a:cxn>
                <a:cxn ang="0">
                  <a:pos x="377" y="0"/>
                </a:cxn>
              </a:cxnLst>
              <a:rect l="0" t="0" r="r" b="b"/>
              <a:pathLst>
                <a:path w="377" h="522">
                  <a:moveTo>
                    <a:pt x="377" y="0"/>
                  </a:moveTo>
                  <a:lnTo>
                    <a:pt x="293" y="132"/>
                  </a:lnTo>
                  <a:lnTo>
                    <a:pt x="204" y="264"/>
                  </a:lnTo>
                  <a:lnTo>
                    <a:pt x="102" y="396"/>
                  </a:lnTo>
                  <a:lnTo>
                    <a:pt x="0" y="522"/>
                  </a:lnTo>
                  <a:lnTo>
                    <a:pt x="12" y="522"/>
                  </a:lnTo>
                  <a:lnTo>
                    <a:pt x="114" y="402"/>
                  </a:lnTo>
                  <a:lnTo>
                    <a:pt x="204" y="282"/>
                  </a:lnTo>
                  <a:lnTo>
                    <a:pt x="377" y="24"/>
                  </a:lnTo>
                  <a:lnTo>
                    <a:pt x="377" y="0"/>
                  </a:lnTo>
                  <a:lnTo>
                    <a:pt x="377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09" name="Freeform 5"/>
            <p:cNvSpPr>
              <a:spLocks/>
            </p:cNvSpPr>
            <p:nvPr/>
          </p:nvSpPr>
          <p:spPr bwMode="hidden">
            <a:xfrm>
              <a:off x="5680" y="4214"/>
              <a:ext cx="84" cy="102"/>
            </a:xfrm>
            <a:custGeom>
              <a:avLst/>
              <a:gdLst/>
              <a:ahLst/>
              <a:cxnLst>
                <a:cxn ang="0">
                  <a:pos x="0" y="102"/>
                </a:cxn>
                <a:cxn ang="0">
                  <a:pos x="18" y="102"/>
                </a:cxn>
                <a:cxn ang="0">
                  <a:pos x="48" y="60"/>
                </a:cxn>
                <a:cxn ang="0">
                  <a:pos x="84" y="24"/>
                </a:cxn>
                <a:cxn ang="0">
                  <a:pos x="84" y="0"/>
                </a:cxn>
                <a:cxn ang="0">
                  <a:pos x="42" y="54"/>
                </a:cxn>
                <a:cxn ang="0">
                  <a:pos x="0" y="102"/>
                </a:cxn>
                <a:cxn ang="0">
                  <a:pos x="0" y="102"/>
                </a:cxn>
              </a:cxnLst>
              <a:rect l="0" t="0" r="r" b="b"/>
              <a:pathLst>
                <a:path w="84" h="102">
                  <a:moveTo>
                    <a:pt x="0" y="102"/>
                  </a:moveTo>
                  <a:lnTo>
                    <a:pt x="18" y="102"/>
                  </a:lnTo>
                  <a:lnTo>
                    <a:pt x="48" y="60"/>
                  </a:lnTo>
                  <a:lnTo>
                    <a:pt x="84" y="24"/>
                  </a:lnTo>
                  <a:lnTo>
                    <a:pt x="84" y="0"/>
                  </a:lnTo>
                  <a:lnTo>
                    <a:pt x="42" y="54"/>
                  </a:lnTo>
                  <a:lnTo>
                    <a:pt x="0" y="102"/>
                  </a:lnTo>
                  <a:lnTo>
                    <a:pt x="0" y="10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grpSp>
          <p:nvGrpSpPr>
            <p:cNvPr id="1035" name="Group 6"/>
            <p:cNvGrpSpPr>
              <a:grpSpLocks/>
            </p:cNvGrpSpPr>
            <p:nvPr/>
          </p:nvGrpSpPr>
          <p:grpSpPr bwMode="auto">
            <a:xfrm>
              <a:off x="288" y="0"/>
              <a:ext cx="5098" cy="4316"/>
              <a:chOff x="288" y="0"/>
              <a:chExt cx="5098" cy="4316"/>
            </a:xfrm>
          </p:grpSpPr>
          <p:sp>
            <p:nvSpPr>
              <p:cNvPr id="21511" name="Freeform 7"/>
              <p:cNvSpPr>
                <a:spLocks/>
              </p:cNvSpPr>
              <p:nvPr userDrawn="1"/>
            </p:nvSpPr>
            <p:spPr bwMode="hidden">
              <a:xfrm>
                <a:off x="2789" y="0"/>
                <a:ext cx="72" cy="431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60" y="4316"/>
                  </a:cxn>
                  <a:cxn ang="0">
                    <a:pos x="72" y="4316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72" h="4316">
                    <a:moveTo>
                      <a:pt x="0" y="0"/>
                    </a:moveTo>
                    <a:lnTo>
                      <a:pt x="60" y="4316"/>
                    </a:lnTo>
                    <a:lnTo>
                      <a:pt x="72" y="4316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12" name="Freeform 8"/>
              <p:cNvSpPr>
                <a:spLocks/>
              </p:cNvSpPr>
              <p:nvPr userDrawn="1"/>
            </p:nvSpPr>
            <p:spPr bwMode="hidden">
              <a:xfrm>
                <a:off x="3089" y="0"/>
                <a:ext cx="174" cy="4316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12" y="0"/>
                  </a:cxn>
                  <a:cxn ang="0">
                    <a:pos x="42" y="216"/>
                  </a:cxn>
                  <a:cxn ang="0">
                    <a:pos x="72" y="444"/>
                  </a:cxn>
                  <a:cxn ang="0">
                    <a:pos x="96" y="689"/>
                  </a:cxn>
                  <a:cxn ang="0">
                    <a:pos x="120" y="947"/>
                  </a:cxn>
                  <a:cxn ang="0">
                    <a:pos x="132" y="1211"/>
                  </a:cxn>
                  <a:cxn ang="0">
                    <a:pos x="150" y="1487"/>
                  </a:cxn>
                  <a:cxn ang="0">
                    <a:pos x="156" y="1768"/>
                  </a:cxn>
                  <a:cxn ang="0">
                    <a:pos x="162" y="2062"/>
                  </a:cxn>
                  <a:cxn ang="0">
                    <a:pos x="156" y="2644"/>
                  </a:cxn>
                  <a:cxn ang="0">
                    <a:pos x="126" y="3225"/>
                  </a:cxn>
                  <a:cxn ang="0">
                    <a:pos x="108" y="3507"/>
                  </a:cxn>
                  <a:cxn ang="0">
                    <a:pos x="78" y="3788"/>
                  </a:cxn>
                  <a:cxn ang="0">
                    <a:pos x="42" y="4058"/>
                  </a:cxn>
                  <a:cxn ang="0">
                    <a:pos x="0" y="4316"/>
                  </a:cxn>
                  <a:cxn ang="0">
                    <a:pos x="12" y="4316"/>
                  </a:cxn>
                  <a:cxn ang="0">
                    <a:pos x="54" y="4058"/>
                  </a:cxn>
                  <a:cxn ang="0">
                    <a:pos x="90" y="3782"/>
                  </a:cxn>
                  <a:cxn ang="0">
                    <a:pos x="120" y="3507"/>
                  </a:cxn>
                  <a:cxn ang="0">
                    <a:pos x="138" y="3219"/>
                  </a:cxn>
                  <a:cxn ang="0">
                    <a:pos x="168" y="2638"/>
                  </a:cxn>
                  <a:cxn ang="0">
                    <a:pos x="174" y="2056"/>
                  </a:cxn>
                  <a:cxn ang="0">
                    <a:pos x="168" y="1768"/>
                  </a:cxn>
                  <a:cxn ang="0">
                    <a:pos x="162" y="1487"/>
                  </a:cxn>
                  <a:cxn ang="0">
                    <a:pos x="144" y="1211"/>
                  </a:cxn>
                  <a:cxn ang="0">
                    <a:pos x="132" y="941"/>
                  </a:cxn>
                  <a:cxn ang="0">
                    <a:pos x="108" y="689"/>
                  </a:cxn>
                  <a:cxn ang="0">
                    <a:pos x="84" y="444"/>
                  </a:cxn>
                  <a:cxn ang="0">
                    <a:pos x="54" y="216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174" h="4316">
                    <a:moveTo>
                      <a:pt x="24" y="0"/>
                    </a:moveTo>
                    <a:lnTo>
                      <a:pt x="12" y="0"/>
                    </a:lnTo>
                    <a:lnTo>
                      <a:pt x="42" y="216"/>
                    </a:lnTo>
                    <a:lnTo>
                      <a:pt x="72" y="444"/>
                    </a:lnTo>
                    <a:lnTo>
                      <a:pt x="96" y="689"/>
                    </a:lnTo>
                    <a:lnTo>
                      <a:pt x="120" y="947"/>
                    </a:lnTo>
                    <a:lnTo>
                      <a:pt x="132" y="1211"/>
                    </a:lnTo>
                    <a:lnTo>
                      <a:pt x="150" y="1487"/>
                    </a:lnTo>
                    <a:lnTo>
                      <a:pt x="156" y="1768"/>
                    </a:lnTo>
                    <a:lnTo>
                      <a:pt x="162" y="2062"/>
                    </a:lnTo>
                    <a:lnTo>
                      <a:pt x="156" y="2644"/>
                    </a:lnTo>
                    <a:lnTo>
                      <a:pt x="126" y="3225"/>
                    </a:lnTo>
                    <a:lnTo>
                      <a:pt x="108" y="3507"/>
                    </a:lnTo>
                    <a:lnTo>
                      <a:pt x="78" y="3788"/>
                    </a:lnTo>
                    <a:lnTo>
                      <a:pt x="42" y="4058"/>
                    </a:lnTo>
                    <a:lnTo>
                      <a:pt x="0" y="4316"/>
                    </a:lnTo>
                    <a:lnTo>
                      <a:pt x="12" y="4316"/>
                    </a:lnTo>
                    <a:lnTo>
                      <a:pt x="54" y="4058"/>
                    </a:lnTo>
                    <a:lnTo>
                      <a:pt x="90" y="3782"/>
                    </a:lnTo>
                    <a:lnTo>
                      <a:pt x="120" y="3507"/>
                    </a:lnTo>
                    <a:lnTo>
                      <a:pt x="138" y="3219"/>
                    </a:lnTo>
                    <a:lnTo>
                      <a:pt x="168" y="2638"/>
                    </a:lnTo>
                    <a:lnTo>
                      <a:pt x="174" y="2056"/>
                    </a:lnTo>
                    <a:lnTo>
                      <a:pt x="168" y="1768"/>
                    </a:lnTo>
                    <a:lnTo>
                      <a:pt x="162" y="1487"/>
                    </a:lnTo>
                    <a:lnTo>
                      <a:pt x="144" y="1211"/>
                    </a:lnTo>
                    <a:lnTo>
                      <a:pt x="132" y="941"/>
                    </a:lnTo>
                    <a:lnTo>
                      <a:pt x="108" y="689"/>
                    </a:lnTo>
                    <a:lnTo>
                      <a:pt x="84" y="444"/>
                    </a:lnTo>
                    <a:lnTo>
                      <a:pt x="54" y="216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13" name="Freeform 9"/>
              <p:cNvSpPr>
                <a:spLocks/>
              </p:cNvSpPr>
              <p:nvPr userDrawn="1"/>
            </p:nvSpPr>
            <p:spPr bwMode="hidden">
              <a:xfrm>
                <a:off x="3358" y="0"/>
                <a:ext cx="337" cy="4316"/>
              </a:xfrm>
              <a:custGeom>
                <a:avLst/>
                <a:gdLst/>
                <a:ahLst/>
                <a:cxnLst>
                  <a:cxn ang="0">
                    <a:pos x="329" y="2014"/>
                  </a:cxn>
                  <a:cxn ang="0">
                    <a:pos x="317" y="1726"/>
                  </a:cxn>
                  <a:cxn ang="0">
                    <a:pos x="293" y="1445"/>
                  </a:cxn>
                  <a:cxn ang="0">
                    <a:pos x="263" y="1175"/>
                  </a:cxn>
                  <a:cxn ang="0">
                    <a:pos x="228" y="917"/>
                  </a:cxn>
                  <a:cxn ang="0">
                    <a:pos x="186" y="665"/>
                  </a:cxn>
                  <a:cxn ang="0">
                    <a:pos x="132" y="432"/>
                  </a:cxn>
                  <a:cxn ang="0">
                    <a:pos x="78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66" y="204"/>
                  </a:cxn>
                  <a:cxn ang="0">
                    <a:pos x="120" y="432"/>
                  </a:cxn>
                  <a:cxn ang="0">
                    <a:pos x="174" y="665"/>
                  </a:cxn>
                  <a:cxn ang="0">
                    <a:pos x="216" y="917"/>
                  </a:cxn>
                  <a:cxn ang="0">
                    <a:pos x="251" y="1175"/>
                  </a:cxn>
                  <a:cxn ang="0">
                    <a:pos x="281" y="1445"/>
                  </a:cxn>
                  <a:cxn ang="0">
                    <a:pos x="305" y="1726"/>
                  </a:cxn>
                  <a:cxn ang="0">
                    <a:pos x="317" y="2014"/>
                  </a:cxn>
                  <a:cxn ang="0">
                    <a:pos x="323" y="2314"/>
                  </a:cxn>
                  <a:cxn ang="0">
                    <a:pos x="317" y="2608"/>
                  </a:cxn>
                  <a:cxn ang="0">
                    <a:pos x="305" y="2907"/>
                  </a:cxn>
                  <a:cxn ang="0">
                    <a:pos x="281" y="3201"/>
                  </a:cxn>
                  <a:cxn ang="0">
                    <a:pos x="257" y="3489"/>
                  </a:cxn>
                  <a:cxn ang="0">
                    <a:pos x="216" y="3777"/>
                  </a:cxn>
                  <a:cxn ang="0">
                    <a:pos x="174" y="4052"/>
                  </a:cxn>
                  <a:cxn ang="0">
                    <a:pos x="120" y="4316"/>
                  </a:cxn>
                  <a:cxn ang="0">
                    <a:pos x="132" y="4316"/>
                  </a:cxn>
                  <a:cxn ang="0">
                    <a:pos x="186" y="4052"/>
                  </a:cxn>
                  <a:cxn ang="0">
                    <a:pos x="228" y="3777"/>
                  </a:cxn>
                  <a:cxn ang="0">
                    <a:pos x="269" y="3489"/>
                  </a:cxn>
                  <a:cxn ang="0">
                    <a:pos x="293" y="3201"/>
                  </a:cxn>
                  <a:cxn ang="0">
                    <a:pos x="317" y="2907"/>
                  </a:cxn>
                  <a:cxn ang="0">
                    <a:pos x="329" y="2608"/>
                  </a:cxn>
                  <a:cxn ang="0">
                    <a:pos x="335" y="2314"/>
                  </a:cxn>
                  <a:cxn ang="0">
                    <a:pos x="329" y="2014"/>
                  </a:cxn>
                  <a:cxn ang="0">
                    <a:pos x="329" y="2014"/>
                  </a:cxn>
                </a:cxnLst>
                <a:rect l="0" t="0" r="r" b="b"/>
                <a:pathLst>
                  <a:path w="335" h="4316">
                    <a:moveTo>
                      <a:pt x="329" y="2014"/>
                    </a:moveTo>
                    <a:lnTo>
                      <a:pt x="317" y="1726"/>
                    </a:lnTo>
                    <a:lnTo>
                      <a:pt x="293" y="1445"/>
                    </a:lnTo>
                    <a:lnTo>
                      <a:pt x="263" y="1175"/>
                    </a:lnTo>
                    <a:lnTo>
                      <a:pt x="228" y="917"/>
                    </a:lnTo>
                    <a:lnTo>
                      <a:pt x="186" y="665"/>
                    </a:lnTo>
                    <a:lnTo>
                      <a:pt x="132" y="432"/>
                    </a:lnTo>
                    <a:lnTo>
                      <a:pt x="78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66" y="204"/>
                    </a:lnTo>
                    <a:lnTo>
                      <a:pt x="120" y="432"/>
                    </a:lnTo>
                    <a:lnTo>
                      <a:pt x="174" y="665"/>
                    </a:lnTo>
                    <a:lnTo>
                      <a:pt x="216" y="917"/>
                    </a:lnTo>
                    <a:lnTo>
                      <a:pt x="251" y="1175"/>
                    </a:lnTo>
                    <a:lnTo>
                      <a:pt x="281" y="1445"/>
                    </a:lnTo>
                    <a:lnTo>
                      <a:pt x="305" y="1726"/>
                    </a:lnTo>
                    <a:lnTo>
                      <a:pt x="317" y="2014"/>
                    </a:lnTo>
                    <a:lnTo>
                      <a:pt x="323" y="2314"/>
                    </a:lnTo>
                    <a:lnTo>
                      <a:pt x="317" y="2608"/>
                    </a:lnTo>
                    <a:lnTo>
                      <a:pt x="305" y="2907"/>
                    </a:lnTo>
                    <a:lnTo>
                      <a:pt x="281" y="3201"/>
                    </a:lnTo>
                    <a:lnTo>
                      <a:pt x="257" y="3489"/>
                    </a:lnTo>
                    <a:lnTo>
                      <a:pt x="216" y="3777"/>
                    </a:lnTo>
                    <a:lnTo>
                      <a:pt x="174" y="4052"/>
                    </a:lnTo>
                    <a:lnTo>
                      <a:pt x="120" y="4316"/>
                    </a:lnTo>
                    <a:lnTo>
                      <a:pt x="132" y="4316"/>
                    </a:lnTo>
                    <a:lnTo>
                      <a:pt x="186" y="4052"/>
                    </a:lnTo>
                    <a:lnTo>
                      <a:pt x="228" y="3777"/>
                    </a:lnTo>
                    <a:lnTo>
                      <a:pt x="269" y="3489"/>
                    </a:lnTo>
                    <a:lnTo>
                      <a:pt x="293" y="3201"/>
                    </a:lnTo>
                    <a:lnTo>
                      <a:pt x="317" y="2907"/>
                    </a:lnTo>
                    <a:lnTo>
                      <a:pt x="329" y="2608"/>
                    </a:lnTo>
                    <a:lnTo>
                      <a:pt x="335" y="2314"/>
                    </a:lnTo>
                    <a:lnTo>
                      <a:pt x="329" y="2014"/>
                    </a:lnTo>
                    <a:lnTo>
                      <a:pt x="329" y="20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14" name="Freeform 10"/>
              <p:cNvSpPr>
                <a:spLocks/>
              </p:cNvSpPr>
              <p:nvPr userDrawn="1"/>
            </p:nvSpPr>
            <p:spPr bwMode="hidden">
              <a:xfrm>
                <a:off x="3676" y="0"/>
                <a:ext cx="427" cy="4316"/>
              </a:xfrm>
              <a:custGeom>
                <a:avLst/>
                <a:gdLst/>
                <a:ahLst/>
                <a:cxnLst>
                  <a:cxn ang="0">
                    <a:pos x="413" y="1924"/>
                  </a:cxn>
                  <a:cxn ang="0">
                    <a:pos x="395" y="1690"/>
                  </a:cxn>
                  <a:cxn ang="0">
                    <a:pos x="365" y="1457"/>
                  </a:cxn>
                  <a:cxn ang="0">
                    <a:pos x="329" y="1229"/>
                  </a:cxn>
                  <a:cxn ang="0">
                    <a:pos x="281" y="1001"/>
                  </a:cxn>
                  <a:cxn ang="0">
                    <a:pos x="227" y="761"/>
                  </a:cxn>
                  <a:cxn ang="0">
                    <a:pos x="162" y="522"/>
                  </a:cxn>
                  <a:cxn ang="0">
                    <a:pos x="90" y="27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84" y="270"/>
                  </a:cxn>
                  <a:cxn ang="0">
                    <a:pos x="156" y="522"/>
                  </a:cxn>
                  <a:cxn ang="0">
                    <a:pos x="216" y="767"/>
                  </a:cxn>
                  <a:cxn ang="0">
                    <a:pos x="275" y="1001"/>
                  </a:cxn>
                  <a:cxn ang="0">
                    <a:pos x="317" y="1235"/>
                  </a:cxn>
                  <a:cxn ang="0">
                    <a:pos x="353" y="1463"/>
                  </a:cxn>
                  <a:cxn ang="0">
                    <a:pos x="383" y="1690"/>
                  </a:cxn>
                  <a:cxn ang="0">
                    <a:pos x="401" y="1924"/>
                  </a:cxn>
                  <a:cxn ang="0">
                    <a:pos x="413" y="2188"/>
                  </a:cxn>
                  <a:cxn ang="0">
                    <a:pos x="407" y="2458"/>
                  </a:cxn>
                  <a:cxn ang="0">
                    <a:pos x="395" y="2733"/>
                  </a:cxn>
                  <a:cxn ang="0">
                    <a:pos x="365" y="3021"/>
                  </a:cxn>
                  <a:cxn ang="0">
                    <a:pos x="329" y="3321"/>
                  </a:cxn>
                  <a:cxn ang="0">
                    <a:pos x="275" y="3639"/>
                  </a:cxn>
                  <a:cxn ang="0">
                    <a:pos x="204" y="3968"/>
                  </a:cxn>
                  <a:cxn ang="0">
                    <a:pos x="126" y="4316"/>
                  </a:cxn>
                  <a:cxn ang="0">
                    <a:pos x="138" y="4316"/>
                  </a:cxn>
                  <a:cxn ang="0">
                    <a:pos x="216" y="3968"/>
                  </a:cxn>
                  <a:cxn ang="0">
                    <a:pos x="287" y="3639"/>
                  </a:cxn>
                  <a:cxn ang="0">
                    <a:pos x="341" y="3321"/>
                  </a:cxn>
                  <a:cxn ang="0">
                    <a:pos x="377" y="3021"/>
                  </a:cxn>
                  <a:cxn ang="0">
                    <a:pos x="407" y="2733"/>
                  </a:cxn>
                  <a:cxn ang="0">
                    <a:pos x="419" y="2458"/>
                  </a:cxn>
                  <a:cxn ang="0">
                    <a:pos x="425" y="2188"/>
                  </a:cxn>
                  <a:cxn ang="0">
                    <a:pos x="413" y="1924"/>
                  </a:cxn>
                  <a:cxn ang="0">
                    <a:pos x="413" y="1924"/>
                  </a:cxn>
                </a:cxnLst>
                <a:rect l="0" t="0" r="r" b="b"/>
                <a:pathLst>
                  <a:path w="425" h="4316">
                    <a:moveTo>
                      <a:pt x="413" y="1924"/>
                    </a:moveTo>
                    <a:lnTo>
                      <a:pt x="395" y="1690"/>
                    </a:lnTo>
                    <a:lnTo>
                      <a:pt x="365" y="1457"/>
                    </a:lnTo>
                    <a:lnTo>
                      <a:pt x="329" y="1229"/>
                    </a:lnTo>
                    <a:lnTo>
                      <a:pt x="281" y="1001"/>
                    </a:lnTo>
                    <a:lnTo>
                      <a:pt x="227" y="761"/>
                    </a:lnTo>
                    <a:lnTo>
                      <a:pt x="162" y="522"/>
                    </a:lnTo>
                    <a:lnTo>
                      <a:pt x="90" y="27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84" y="270"/>
                    </a:lnTo>
                    <a:lnTo>
                      <a:pt x="156" y="522"/>
                    </a:lnTo>
                    <a:lnTo>
                      <a:pt x="216" y="767"/>
                    </a:lnTo>
                    <a:lnTo>
                      <a:pt x="275" y="1001"/>
                    </a:lnTo>
                    <a:lnTo>
                      <a:pt x="317" y="1235"/>
                    </a:lnTo>
                    <a:lnTo>
                      <a:pt x="353" y="1463"/>
                    </a:lnTo>
                    <a:lnTo>
                      <a:pt x="383" y="1690"/>
                    </a:lnTo>
                    <a:lnTo>
                      <a:pt x="401" y="1924"/>
                    </a:lnTo>
                    <a:lnTo>
                      <a:pt x="413" y="2188"/>
                    </a:lnTo>
                    <a:lnTo>
                      <a:pt x="407" y="2458"/>
                    </a:lnTo>
                    <a:lnTo>
                      <a:pt x="395" y="2733"/>
                    </a:lnTo>
                    <a:lnTo>
                      <a:pt x="365" y="3021"/>
                    </a:lnTo>
                    <a:lnTo>
                      <a:pt x="329" y="3321"/>
                    </a:lnTo>
                    <a:lnTo>
                      <a:pt x="275" y="3639"/>
                    </a:lnTo>
                    <a:lnTo>
                      <a:pt x="204" y="3968"/>
                    </a:lnTo>
                    <a:lnTo>
                      <a:pt x="126" y="4316"/>
                    </a:lnTo>
                    <a:lnTo>
                      <a:pt x="138" y="4316"/>
                    </a:lnTo>
                    <a:lnTo>
                      <a:pt x="216" y="3968"/>
                    </a:lnTo>
                    <a:lnTo>
                      <a:pt x="287" y="3639"/>
                    </a:lnTo>
                    <a:lnTo>
                      <a:pt x="341" y="3321"/>
                    </a:lnTo>
                    <a:lnTo>
                      <a:pt x="377" y="3021"/>
                    </a:lnTo>
                    <a:lnTo>
                      <a:pt x="407" y="2733"/>
                    </a:lnTo>
                    <a:lnTo>
                      <a:pt x="419" y="2458"/>
                    </a:lnTo>
                    <a:lnTo>
                      <a:pt x="425" y="2188"/>
                    </a:lnTo>
                    <a:lnTo>
                      <a:pt x="413" y="1924"/>
                    </a:lnTo>
                    <a:lnTo>
                      <a:pt x="413" y="192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15" name="Freeform 11"/>
              <p:cNvSpPr>
                <a:spLocks/>
              </p:cNvSpPr>
              <p:nvPr userDrawn="1"/>
            </p:nvSpPr>
            <p:spPr bwMode="hidden">
              <a:xfrm>
                <a:off x="3946" y="0"/>
                <a:ext cx="558" cy="4316"/>
              </a:xfrm>
              <a:custGeom>
                <a:avLst/>
                <a:gdLst/>
                <a:ahLst/>
                <a:cxnLst>
                  <a:cxn ang="0">
                    <a:pos x="556" y="2020"/>
                  </a:cxn>
                  <a:cxn ang="0">
                    <a:pos x="538" y="1732"/>
                  </a:cxn>
                  <a:cxn ang="0">
                    <a:pos x="503" y="1445"/>
                  </a:cxn>
                  <a:cxn ang="0">
                    <a:pos x="455" y="1175"/>
                  </a:cxn>
                  <a:cxn ang="0">
                    <a:pos x="395" y="911"/>
                  </a:cxn>
                  <a:cxn ang="0">
                    <a:pos x="317" y="659"/>
                  </a:cxn>
                  <a:cxn ang="0">
                    <a:pos x="228" y="426"/>
                  </a:cxn>
                  <a:cxn ang="0">
                    <a:pos x="126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14" y="204"/>
                  </a:cxn>
                  <a:cxn ang="0">
                    <a:pos x="216" y="426"/>
                  </a:cxn>
                  <a:cxn ang="0">
                    <a:pos x="305" y="659"/>
                  </a:cxn>
                  <a:cxn ang="0">
                    <a:pos x="383" y="911"/>
                  </a:cxn>
                  <a:cxn ang="0">
                    <a:pos x="443" y="1175"/>
                  </a:cxn>
                  <a:cxn ang="0">
                    <a:pos x="491" y="1445"/>
                  </a:cxn>
                  <a:cxn ang="0">
                    <a:pos x="526" y="1732"/>
                  </a:cxn>
                  <a:cxn ang="0">
                    <a:pos x="544" y="2020"/>
                  </a:cxn>
                  <a:cxn ang="0">
                    <a:pos x="544" y="2326"/>
                  </a:cxn>
                  <a:cxn ang="0">
                    <a:pos x="532" y="2632"/>
                  </a:cxn>
                  <a:cxn ang="0">
                    <a:pos x="503" y="2931"/>
                  </a:cxn>
                  <a:cxn ang="0">
                    <a:pos x="455" y="3225"/>
                  </a:cxn>
                  <a:cxn ang="0">
                    <a:pos x="389" y="3513"/>
                  </a:cxn>
                  <a:cxn ang="0">
                    <a:pos x="311" y="3788"/>
                  </a:cxn>
                  <a:cxn ang="0">
                    <a:pos x="216" y="4058"/>
                  </a:cxn>
                  <a:cxn ang="0">
                    <a:pos x="102" y="4316"/>
                  </a:cxn>
                  <a:cxn ang="0">
                    <a:pos x="114" y="4316"/>
                  </a:cxn>
                  <a:cxn ang="0">
                    <a:pos x="228" y="4058"/>
                  </a:cxn>
                  <a:cxn ang="0">
                    <a:pos x="323" y="3788"/>
                  </a:cxn>
                  <a:cxn ang="0">
                    <a:pos x="401" y="3513"/>
                  </a:cxn>
                  <a:cxn ang="0">
                    <a:pos x="467" y="3225"/>
                  </a:cxn>
                  <a:cxn ang="0">
                    <a:pos x="515" y="2931"/>
                  </a:cxn>
                  <a:cxn ang="0">
                    <a:pos x="544" y="2632"/>
                  </a:cxn>
                  <a:cxn ang="0">
                    <a:pos x="556" y="2326"/>
                  </a:cxn>
                  <a:cxn ang="0">
                    <a:pos x="556" y="2020"/>
                  </a:cxn>
                  <a:cxn ang="0">
                    <a:pos x="556" y="2020"/>
                  </a:cxn>
                </a:cxnLst>
                <a:rect l="0" t="0" r="r" b="b"/>
                <a:pathLst>
                  <a:path w="556" h="4316">
                    <a:moveTo>
                      <a:pt x="556" y="2020"/>
                    </a:moveTo>
                    <a:lnTo>
                      <a:pt x="538" y="1732"/>
                    </a:lnTo>
                    <a:lnTo>
                      <a:pt x="503" y="1445"/>
                    </a:lnTo>
                    <a:lnTo>
                      <a:pt x="455" y="1175"/>
                    </a:lnTo>
                    <a:lnTo>
                      <a:pt x="395" y="911"/>
                    </a:lnTo>
                    <a:lnTo>
                      <a:pt x="317" y="659"/>
                    </a:lnTo>
                    <a:lnTo>
                      <a:pt x="228" y="426"/>
                    </a:lnTo>
                    <a:lnTo>
                      <a:pt x="126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14" y="204"/>
                    </a:lnTo>
                    <a:lnTo>
                      <a:pt x="216" y="426"/>
                    </a:lnTo>
                    <a:lnTo>
                      <a:pt x="305" y="659"/>
                    </a:lnTo>
                    <a:lnTo>
                      <a:pt x="383" y="911"/>
                    </a:lnTo>
                    <a:lnTo>
                      <a:pt x="443" y="1175"/>
                    </a:lnTo>
                    <a:lnTo>
                      <a:pt x="491" y="1445"/>
                    </a:lnTo>
                    <a:lnTo>
                      <a:pt x="526" y="1732"/>
                    </a:lnTo>
                    <a:lnTo>
                      <a:pt x="544" y="2020"/>
                    </a:lnTo>
                    <a:lnTo>
                      <a:pt x="544" y="2326"/>
                    </a:lnTo>
                    <a:lnTo>
                      <a:pt x="532" y="2632"/>
                    </a:lnTo>
                    <a:lnTo>
                      <a:pt x="503" y="2931"/>
                    </a:lnTo>
                    <a:lnTo>
                      <a:pt x="455" y="3225"/>
                    </a:lnTo>
                    <a:lnTo>
                      <a:pt x="389" y="3513"/>
                    </a:lnTo>
                    <a:lnTo>
                      <a:pt x="311" y="3788"/>
                    </a:lnTo>
                    <a:lnTo>
                      <a:pt x="216" y="4058"/>
                    </a:lnTo>
                    <a:lnTo>
                      <a:pt x="102" y="4316"/>
                    </a:lnTo>
                    <a:lnTo>
                      <a:pt x="114" y="4316"/>
                    </a:lnTo>
                    <a:lnTo>
                      <a:pt x="228" y="4058"/>
                    </a:lnTo>
                    <a:lnTo>
                      <a:pt x="323" y="3788"/>
                    </a:lnTo>
                    <a:lnTo>
                      <a:pt x="401" y="3513"/>
                    </a:lnTo>
                    <a:lnTo>
                      <a:pt x="467" y="3225"/>
                    </a:lnTo>
                    <a:lnTo>
                      <a:pt x="515" y="2931"/>
                    </a:lnTo>
                    <a:lnTo>
                      <a:pt x="544" y="2632"/>
                    </a:lnTo>
                    <a:lnTo>
                      <a:pt x="556" y="2326"/>
                    </a:lnTo>
                    <a:lnTo>
                      <a:pt x="556" y="2020"/>
                    </a:lnTo>
                    <a:lnTo>
                      <a:pt x="556" y="202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16" name="Freeform 12"/>
              <p:cNvSpPr>
                <a:spLocks/>
              </p:cNvSpPr>
              <p:nvPr userDrawn="1"/>
            </p:nvSpPr>
            <p:spPr bwMode="hidden">
              <a:xfrm>
                <a:off x="4246" y="0"/>
                <a:ext cx="690" cy="4316"/>
              </a:xfrm>
              <a:custGeom>
                <a:avLst/>
                <a:gdLst/>
                <a:ahLst/>
                <a:cxnLst>
                  <a:cxn ang="0">
                    <a:pos x="688" y="2086"/>
                  </a:cxn>
                  <a:cxn ang="0">
                    <a:pos x="670" y="1810"/>
                  </a:cxn>
                  <a:cxn ang="0">
                    <a:pos x="634" y="1541"/>
                  </a:cxn>
                  <a:cxn ang="0">
                    <a:pos x="574" y="1271"/>
                  </a:cxn>
                  <a:cxn ang="0">
                    <a:pos x="497" y="1007"/>
                  </a:cxn>
                  <a:cxn ang="0">
                    <a:pos x="401" y="749"/>
                  </a:cxn>
                  <a:cxn ang="0">
                    <a:pos x="293" y="492"/>
                  </a:cxn>
                  <a:cxn ang="0">
                    <a:pos x="162" y="24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50" y="240"/>
                  </a:cxn>
                  <a:cxn ang="0">
                    <a:pos x="281" y="492"/>
                  </a:cxn>
                  <a:cxn ang="0">
                    <a:pos x="389" y="749"/>
                  </a:cxn>
                  <a:cxn ang="0">
                    <a:pos x="485" y="1007"/>
                  </a:cxn>
                  <a:cxn ang="0">
                    <a:pos x="562" y="1271"/>
                  </a:cxn>
                  <a:cxn ang="0">
                    <a:pos x="622" y="1541"/>
                  </a:cxn>
                  <a:cxn ang="0">
                    <a:pos x="658" y="1810"/>
                  </a:cxn>
                  <a:cxn ang="0">
                    <a:pos x="676" y="2086"/>
                  </a:cxn>
                  <a:cxn ang="0">
                    <a:pos x="676" y="2368"/>
                  </a:cxn>
                  <a:cxn ang="0">
                    <a:pos x="658" y="2650"/>
                  </a:cxn>
                  <a:cxn ang="0">
                    <a:pos x="616" y="2931"/>
                  </a:cxn>
                  <a:cxn ang="0">
                    <a:pos x="556" y="3213"/>
                  </a:cxn>
                  <a:cxn ang="0">
                    <a:pos x="473" y="3495"/>
                  </a:cxn>
                  <a:cxn ang="0">
                    <a:pos x="371" y="3777"/>
                  </a:cxn>
                  <a:cxn ang="0">
                    <a:pos x="251" y="4046"/>
                  </a:cxn>
                  <a:cxn ang="0">
                    <a:pos x="114" y="4316"/>
                  </a:cxn>
                  <a:cxn ang="0">
                    <a:pos x="126" y="4316"/>
                  </a:cxn>
                  <a:cxn ang="0">
                    <a:pos x="263" y="4046"/>
                  </a:cxn>
                  <a:cxn ang="0">
                    <a:pos x="383" y="3777"/>
                  </a:cxn>
                  <a:cxn ang="0">
                    <a:pos x="485" y="3495"/>
                  </a:cxn>
                  <a:cxn ang="0">
                    <a:pos x="568" y="3219"/>
                  </a:cxn>
                  <a:cxn ang="0">
                    <a:pos x="628" y="2937"/>
                  </a:cxn>
                  <a:cxn ang="0">
                    <a:pos x="670" y="2656"/>
                  </a:cxn>
                  <a:cxn ang="0">
                    <a:pos x="688" y="2368"/>
                  </a:cxn>
                  <a:cxn ang="0">
                    <a:pos x="688" y="2086"/>
                  </a:cxn>
                  <a:cxn ang="0">
                    <a:pos x="688" y="2086"/>
                  </a:cxn>
                </a:cxnLst>
                <a:rect l="0" t="0" r="r" b="b"/>
                <a:pathLst>
                  <a:path w="688" h="4316">
                    <a:moveTo>
                      <a:pt x="688" y="2086"/>
                    </a:moveTo>
                    <a:lnTo>
                      <a:pt x="670" y="1810"/>
                    </a:lnTo>
                    <a:lnTo>
                      <a:pt x="634" y="1541"/>
                    </a:lnTo>
                    <a:lnTo>
                      <a:pt x="574" y="1271"/>
                    </a:lnTo>
                    <a:lnTo>
                      <a:pt x="497" y="1007"/>
                    </a:lnTo>
                    <a:lnTo>
                      <a:pt x="401" y="749"/>
                    </a:lnTo>
                    <a:lnTo>
                      <a:pt x="293" y="492"/>
                    </a:lnTo>
                    <a:lnTo>
                      <a:pt x="162" y="24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50" y="240"/>
                    </a:lnTo>
                    <a:lnTo>
                      <a:pt x="281" y="492"/>
                    </a:lnTo>
                    <a:lnTo>
                      <a:pt x="389" y="749"/>
                    </a:lnTo>
                    <a:lnTo>
                      <a:pt x="485" y="1007"/>
                    </a:lnTo>
                    <a:lnTo>
                      <a:pt x="562" y="1271"/>
                    </a:lnTo>
                    <a:lnTo>
                      <a:pt x="622" y="1541"/>
                    </a:lnTo>
                    <a:lnTo>
                      <a:pt x="658" y="1810"/>
                    </a:lnTo>
                    <a:lnTo>
                      <a:pt x="676" y="2086"/>
                    </a:lnTo>
                    <a:lnTo>
                      <a:pt x="676" y="2368"/>
                    </a:lnTo>
                    <a:lnTo>
                      <a:pt x="658" y="2650"/>
                    </a:lnTo>
                    <a:lnTo>
                      <a:pt x="616" y="2931"/>
                    </a:lnTo>
                    <a:lnTo>
                      <a:pt x="556" y="3213"/>
                    </a:lnTo>
                    <a:lnTo>
                      <a:pt x="473" y="3495"/>
                    </a:lnTo>
                    <a:lnTo>
                      <a:pt x="371" y="3777"/>
                    </a:lnTo>
                    <a:lnTo>
                      <a:pt x="251" y="4046"/>
                    </a:lnTo>
                    <a:lnTo>
                      <a:pt x="114" y="4316"/>
                    </a:lnTo>
                    <a:lnTo>
                      <a:pt x="126" y="4316"/>
                    </a:lnTo>
                    <a:lnTo>
                      <a:pt x="263" y="4046"/>
                    </a:lnTo>
                    <a:lnTo>
                      <a:pt x="383" y="3777"/>
                    </a:lnTo>
                    <a:lnTo>
                      <a:pt x="485" y="3495"/>
                    </a:lnTo>
                    <a:lnTo>
                      <a:pt x="568" y="3219"/>
                    </a:lnTo>
                    <a:lnTo>
                      <a:pt x="628" y="2937"/>
                    </a:lnTo>
                    <a:lnTo>
                      <a:pt x="670" y="2656"/>
                    </a:lnTo>
                    <a:lnTo>
                      <a:pt x="688" y="2368"/>
                    </a:lnTo>
                    <a:lnTo>
                      <a:pt x="688" y="2086"/>
                    </a:lnTo>
                    <a:lnTo>
                      <a:pt x="688" y="208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17" name="Freeform 13"/>
              <p:cNvSpPr>
                <a:spLocks/>
              </p:cNvSpPr>
              <p:nvPr userDrawn="1"/>
            </p:nvSpPr>
            <p:spPr bwMode="hidden">
              <a:xfrm>
                <a:off x="4522" y="0"/>
                <a:ext cx="864" cy="4316"/>
              </a:xfrm>
              <a:custGeom>
                <a:avLst/>
                <a:gdLst/>
                <a:ahLst/>
                <a:cxnLst>
                  <a:cxn ang="0">
                    <a:pos x="855" y="2128"/>
                  </a:cxn>
                  <a:cxn ang="0">
                    <a:pos x="831" y="1834"/>
                  </a:cxn>
                  <a:cxn ang="0">
                    <a:pos x="808" y="1684"/>
                  </a:cxn>
                  <a:cxn ang="0">
                    <a:pos x="784" y="1541"/>
                  </a:cxn>
                  <a:cxn ang="0">
                    <a:pos x="748" y="1397"/>
                  </a:cxn>
                  <a:cxn ang="0">
                    <a:pos x="712" y="1253"/>
                  </a:cxn>
                  <a:cxn ang="0">
                    <a:pos x="664" y="1115"/>
                  </a:cxn>
                  <a:cxn ang="0">
                    <a:pos x="610" y="977"/>
                  </a:cxn>
                  <a:cxn ang="0">
                    <a:pos x="491" y="719"/>
                  </a:cxn>
                  <a:cxn ang="0">
                    <a:pos x="353" y="468"/>
                  </a:cxn>
                  <a:cxn ang="0">
                    <a:pos x="192" y="228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80" y="228"/>
                  </a:cxn>
                  <a:cxn ang="0">
                    <a:pos x="341" y="468"/>
                  </a:cxn>
                  <a:cxn ang="0">
                    <a:pos x="479" y="719"/>
                  </a:cxn>
                  <a:cxn ang="0">
                    <a:pos x="598" y="983"/>
                  </a:cxn>
                  <a:cxn ang="0">
                    <a:pos x="652" y="1121"/>
                  </a:cxn>
                  <a:cxn ang="0">
                    <a:pos x="700" y="1259"/>
                  </a:cxn>
                  <a:cxn ang="0">
                    <a:pos x="736" y="1403"/>
                  </a:cxn>
                  <a:cxn ang="0">
                    <a:pos x="772" y="1547"/>
                  </a:cxn>
                  <a:cxn ang="0">
                    <a:pos x="802" y="1690"/>
                  </a:cxn>
                  <a:cxn ang="0">
                    <a:pos x="819" y="1834"/>
                  </a:cxn>
                  <a:cxn ang="0">
                    <a:pos x="837" y="1984"/>
                  </a:cxn>
                  <a:cxn ang="0">
                    <a:pos x="843" y="2128"/>
                  </a:cxn>
                  <a:cxn ang="0">
                    <a:pos x="849" y="2278"/>
                  </a:cxn>
                  <a:cxn ang="0">
                    <a:pos x="843" y="2428"/>
                  </a:cxn>
                  <a:cxn ang="0">
                    <a:pos x="831" y="2572"/>
                  </a:cxn>
                  <a:cxn ang="0">
                    <a:pos x="819" y="2721"/>
                  </a:cxn>
                  <a:cxn ang="0">
                    <a:pos x="796" y="2865"/>
                  </a:cxn>
                  <a:cxn ang="0">
                    <a:pos x="766" y="3015"/>
                  </a:cxn>
                  <a:cxn ang="0">
                    <a:pos x="724" y="3159"/>
                  </a:cxn>
                  <a:cxn ang="0">
                    <a:pos x="682" y="3303"/>
                  </a:cxn>
                  <a:cxn ang="0">
                    <a:pos x="586" y="3567"/>
                  </a:cxn>
                  <a:cxn ang="0">
                    <a:pos x="473" y="3824"/>
                  </a:cxn>
                  <a:cxn ang="0">
                    <a:pos x="335" y="4076"/>
                  </a:cxn>
                  <a:cxn ang="0">
                    <a:pos x="180" y="4316"/>
                  </a:cxn>
                  <a:cxn ang="0">
                    <a:pos x="192" y="4316"/>
                  </a:cxn>
                  <a:cxn ang="0">
                    <a:pos x="347" y="4076"/>
                  </a:cxn>
                  <a:cxn ang="0">
                    <a:pos x="485" y="3824"/>
                  </a:cxn>
                  <a:cxn ang="0">
                    <a:pos x="598" y="3573"/>
                  </a:cxn>
                  <a:cxn ang="0">
                    <a:pos x="694" y="3309"/>
                  </a:cxn>
                  <a:cxn ang="0">
                    <a:pos x="736" y="3165"/>
                  </a:cxn>
                  <a:cxn ang="0">
                    <a:pos x="778" y="3021"/>
                  </a:cxn>
                  <a:cxn ang="0">
                    <a:pos x="808" y="2871"/>
                  </a:cxn>
                  <a:cxn ang="0">
                    <a:pos x="831" y="2727"/>
                  </a:cxn>
                  <a:cxn ang="0">
                    <a:pos x="843" y="2578"/>
                  </a:cxn>
                  <a:cxn ang="0">
                    <a:pos x="855" y="2428"/>
                  </a:cxn>
                  <a:cxn ang="0">
                    <a:pos x="861" y="2278"/>
                  </a:cxn>
                  <a:cxn ang="0">
                    <a:pos x="855" y="2128"/>
                  </a:cxn>
                  <a:cxn ang="0">
                    <a:pos x="855" y="2128"/>
                  </a:cxn>
                </a:cxnLst>
                <a:rect l="0" t="0" r="r" b="b"/>
                <a:pathLst>
                  <a:path w="861" h="4316">
                    <a:moveTo>
                      <a:pt x="855" y="2128"/>
                    </a:moveTo>
                    <a:lnTo>
                      <a:pt x="831" y="1834"/>
                    </a:lnTo>
                    <a:lnTo>
                      <a:pt x="808" y="1684"/>
                    </a:lnTo>
                    <a:lnTo>
                      <a:pt x="784" y="1541"/>
                    </a:lnTo>
                    <a:lnTo>
                      <a:pt x="748" y="1397"/>
                    </a:lnTo>
                    <a:lnTo>
                      <a:pt x="712" y="1253"/>
                    </a:lnTo>
                    <a:lnTo>
                      <a:pt x="664" y="1115"/>
                    </a:lnTo>
                    <a:lnTo>
                      <a:pt x="610" y="977"/>
                    </a:lnTo>
                    <a:lnTo>
                      <a:pt x="491" y="719"/>
                    </a:lnTo>
                    <a:lnTo>
                      <a:pt x="353" y="468"/>
                    </a:lnTo>
                    <a:lnTo>
                      <a:pt x="192" y="228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80" y="228"/>
                    </a:lnTo>
                    <a:lnTo>
                      <a:pt x="341" y="468"/>
                    </a:lnTo>
                    <a:lnTo>
                      <a:pt x="479" y="719"/>
                    </a:lnTo>
                    <a:lnTo>
                      <a:pt x="598" y="983"/>
                    </a:lnTo>
                    <a:lnTo>
                      <a:pt x="652" y="1121"/>
                    </a:lnTo>
                    <a:lnTo>
                      <a:pt x="700" y="1259"/>
                    </a:lnTo>
                    <a:lnTo>
                      <a:pt x="736" y="1403"/>
                    </a:lnTo>
                    <a:lnTo>
                      <a:pt x="772" y="1547"/>
                    </a:lnTo>
                    <a:lnTo>
                      <a:pt x="802" y="1690"/>
                    </a:lnTo>
                    <a:lnTo>
                      <a:pt x="819" y="1834"/>
                    </a:lnTo>
                    <a:lnTo>
                      <a:pt x="837" y="1984"/>
                    </a:lnTo>
                    <a:lnTo>
                      <a:pt x="843" y="2128"/>
                    </a:lnTo>
                    <a:lnTo>
                      <a:pt x="849" y="2278"/>
                    </a:lnTo>
                    <a:lnTo>
                      <a:pt x="843" y="2428"/>
                    </a:lnTo>
                    <a:lnTo>
                      <a:pt x="831" y="2572"/>
                    </a:lnTo>
                    <a:lnTo>
                      <a:pt x="819" y="2721"/>
                    </a:lnTo>
                    <a:lnTo>
                      <a:pt x="796" y="2865"/>
                    </a:lnTo>
                    <a:lnTo>
                      <a:pt x="766" y="3015"/>
                    </a:lnTo>
                    <a:lnTo>
                      <a:pt x="724" y="3159"/>
                    </a:lnTo>
                    <a:lnTo>
                      <a:pt x="682" y="3303"/>
                    </a:lnTo>
                    <a:lnTo>
                      <a:pt x="586" y="3567"/>
                    </a:lnTo>
                    <a:lnTo>
                      <a:pt x="473" y="3824"/>
                    </a:lnTo>
                    <a:lnTo>
                      <a:pt x="335" y="4076"/>
                    </a:lnTo>
                    <a:lnTo>
                      <a:pt x="180" y="4316"/>
                    </a:lnTo>
                    <a:lnTo>
                      <a:pt x="192" y="4316"/>
                    </a:lnTo>
                    <a:lnTo>
                      <a:pt x="347" y="4076"/>
                    </a:lnTo>
                    <a:lnTo>
                      <a:pt x="485" y="3824"/>
                    </a:lnTo>
                    <a:lnTo>
                      <a:pt x="598" y="3573"/>
                    </a:lnTo>
                    <a:lnTo>
                      <a:pt x="694" y="3309"/>
                    </a:lnTo>
                    <a:lnTo>
                      <a:pt x="736" y="3165"/>
                    </a:lnTo>
                    <a:lnTo>
                      <a:pt x="778" y="3021"/>
                    </a:lnTo>
                    <a:lnTo>
                      <a:pt x="808" y="2871"/>
                    </a:lnTo>
                    <a:lnTo>
                      <a:pt x="831" y="2727"/>
                    </a:lnTo>
                    <a:lnTo>
                      <a:pt x="843" y="2578"/>
                    </a:lnTo>
                    <a:lnTo>
                      <a:pt x="855" y="2428"/>
                    </a:lnTo>
                    <a:lnTo>
                      <a:pt x="861" y="2278"/>
                    </a:lnTo>
                    <a:lnTo>
                      <a:pt x="855" y="2128"/>
                    </a:lnTo>
                    <a:lnTo>
                      <a:pt x="855" y="212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18" name="Freeform 14"/>
              <p:cNvSpPr>
                <a:spLocks/>
              </p:cNvSpPr>
              <p:nvPr userDrawn="1"/>
            </p:nvSpPr>
            <p:spPr bwMode="hidden">
              <a:xfrm>
                <a:off x="2399" y="0"/>
                <a:ext cx="150" cy="4316"/>
              </a:xfrm>
              <a:custGeom>
                <a:avLst/>
                <a:gdLst/>
                <a:ahLst/>
                <a:cxnLst>
                  <a:cxn ang="0">
                    <a:pos x="18" y="1942"/>
                  </a:cxn>
                  <a:cxn ang="0">
                    <a:pos x="30" y="1630"/>
                  </a:cxn>
                  <a:cxn ang="0">
                    <a:pos x="42" y="1331"/>
                  </a:cxn>
                  <a:cxn ang="0">
                    <a:pos x="59" y="1055"/>
                  </a:cxn>
                  <a:cxn ang="0">
                    <a:pos x="77" y="791"/>
                  </a:cxn>
                  <a:cxn ang="0">
                    <a:pos x="83" y="671"/>
                  </a:cxn>
                  <a:cxn ang="0">
                    <a:pos x="95" y="557"/>
                  </a:cxn>
                  <a:cxn ang="0">
                    <a:pos x="107" y="444"/>
                  </a:cxn>
                  <a:cxn ang="0">
                    <a:pos x="113" y="342"/>
                  </a:cxn>
                  <a:cxn ang="0">
                    <a:pos x="125" y="246"/>
                  </a:cxn>
                  <a:cxn ang="0">
                    <a:pos x="131" y="156"/>
                  </a:cxn>
                  <a:cxn ang="0">
                    <a:pos x="143" y="72"/>
                  </a:cxn>
                  <a:cxn ang="0">
                    <a:pos x="149" y="0"/>
                  </a:cxn>
                  <a:cxn ang="0">
                    <a:pos x="137" y="0"/>
                  </a:cxn>
                  <a:cxn ang="0">
                    <a:pos x="131" y="72"/>
                  </a:cxn>
                  <a:cxn ang="0">
                    <a:pos x="119" y="156"/>
                  </a:cxn>
                  <a:cxn ang="0">
                    <a:pos x="113" y="246"/>
                  </a:cxn>
                  <a:cxn ang="0">
                    <a:pos x="101" y="342"/>
                  </a:cxn>
                  <a:cxn ang="0">
                    <a:pos x="95" y="444"/>
                  </a:cxn>
                  <a:cxn ang="0">
                    <a:pos x="83" y="557"/>
                  </a:cxn>
                  <a:cxn ang="0">
                    <a:pos x="71" y="671"/>
                  </a:cxn>
                  <a:cxn ang="0">
                    <a:pos x="65" y="791"/>
                  </a:cxn>
                  <a:cxn ang="0">
                    <a:pos x="48" y="1055"/>
                  </a:cxn>
                  <a:cxn ang="0">
                    <a:pos x="30" y="1331"/>
                  </a:cxn>
                  <a:cxn ang="0">
                    <a:pos x="18" y="1630"/>
                  </a:cxn>
                  <a:cxn ang="0">
                    <a:pos x="6" y="1942"/>
                  </a:cxn>
                  <a:cxn ang="0">
                    <a:pos x="0" y="2278"/>
                  </a:cxn>
                  <a:cxn ang="0">
                    <a:pos x="6" y="2602"/>
                  </a:cxn>
                  <a:cxn ang="0">
                    <a:pos x="12" y="2919"/>
                  </a:cxn>
                  <a:cxn ang="0">
                    <a:pos x="24" y="3219"/>
                  </a:cxn>
                  <a:cxn ang="0">
                    <a:pos x="36" y="3513"/>
                  </a:cxn>
                  <a:cxn ang="0">
                    <a:pos x="59" y="3794"/>
                  </a:cxn>
                  <a:cxn ang="0">
                    <a:pos x="89" y="4058"/>
                  </a:cxn>
                  <a:cxn ang="0">
                    <a:pos x="125" y="4316"/>
                  </a:cxn>
                  <a:cxn ang="0">
                    <a:pos x="137" y="4316"/>
                  </a:cxn>
                  <a:cxn ang="0">
                    <a:pos x="101" y="4058"/>
                  </a:cxn>
                  <a:cxn ang="0">
                    <a:pos x="71" y="3794"/>
                  </a:cxn>
                  <a:cxn ang="0">
                    <a:pos x="48" y="3513"/>
                  </a:cxn>
                  <a:cxn ang="0">
                    <a:pos x="36" y="3225"/>
                  </a:cxn>
                  <a:cxn ang="0">
                    <a:pos x="24" y="2919"/>
                  </a:cxn>
                  <a:cxn ang="0">
                    <a:pos x="18" y="2608"/>
                  </a:cxn>
                  <a:cxn ang="0">
                    <a:pos x="12" y="2278"/>
                  </a:cxn>
                  <a:cxn ang="0">
                    <a:pos x="18" y="1942"/>
                  </a:cxn>
                  <a:cxn ang="0">
                    <a:pos x="18" y="1942"/>
                  </a:cxn>
                </a:cxnLst>
                <a:rect l="0" t="0" r="r" b="b"/>
                <a:pathLst>
                  <a:path w="149" h="4316">
                    <a:moveTo>
                      <a:pt x="18" y="1942"/>
                    </a:moveTo>
                    <a:lnTo>
                      <a:pt x="30" y="1630"/>
                    </a:lnTo>
                    <a:lnTo>
                      <a:pt x="42" y="1331"/>
                    </a:lnTo>
                    <a:lnTo>
                      <a:pt x="59" y="1055"/>
                    </a:lnTo>
                    <a:lnTo>
                      <a:pt x="77" y="791"/>
                    </a:lnTo>
                    <a:lnTo>
                      <a:pt x="83" y="671"/>
                    </a:lnTo>
                    <a:lnTo>
                      <a:pt x="95" y="557"/>
                    </a:lnTo>
                    <a:lnTo>
                      <a:pt x="107" y="444"/>
                    </a:lnTo>
                    <a:lnTo>
                      <a:pt x="113" y="342"/>
                    </a:lnTo>
                    <a:lnTo>
                      <a:pt x="125" y="246"/>
                    </a:lnTo>
                    <a:lnTo>
                      <a:pt x="131" y="156"/>
                    </a:lnTo>
                    <a:lnTo>
                      <a:pt x="143" y="72"/>
                    </a:lnTo>
                    <a:lnTo>
                      <a:pt x="149" y="0"/>
                    </a:lnTo>
                    <a:lnTo>
                      <a:pt x="137" y="0"/>
                    </a:lnTo>
                    <a:lnTo>
                      <a:pt x="131" y="72"/>
                    </a:lnTo>
                    <a:lnTo>
                      <a:pt x="119" y="156"/>
                    </a:lnTo>
                    <a:lnTo>
                      <a:pt x="113" y="246"/>
                    </a:lnTo>
                    <a:lnTo>
                      <a:pt x="101" y="342"/>
                    </a:lnTo>
                    <a:lnTo>
                      <a:pt x="95" y="444"/>
                    </a:lnTo>
                    <a:lnTo>
                      <a:pt x="83" y="557"/>
                    </a:lnTo>
                    <a:lnTo>
                      <a:pt x="71" y="671"/>
                    </a:lnTo>
                    <a:lnTo>
                      <a:pt x="65" y="791"/>
                    </a:lnTo>
                    <a:lnTo>
                      <a:pt x="48" y="1055"/>
                    </a:lnTo>
                    <a:lnTo>
                      <a:pt x="30" y="1331"/>
                    </a:lnTo>
                    <a:lnTo>
                      <a:pt x="18" y="1630"/>
                    </a:lnTo>
                    <a:lnTo>
                      <a:pt x="6" y="1942"/>
                    </a:lnTo>
                    <a:lnTo>
                      <a:pt x="0" y="2278"/>
                    </a:lnTo>
                    <a:lnTo>
                      <a:pt x="6" y="2602"/>
                    </a:lnTo>
                    <a:lnTo>
                      <a:pt x="12" y="2919"/>
                    </a:lnTo>
                    <a:lnTo>
                      <a:pt x="24" y="3219"/>
                    </a:lnTo>
                    <a:lnTo>
                      <a:pt x="36" y="3513"/>
                    </a:lnTo>
                    <a:lnTo>
                      <a:pt x="59" y="3794"/>
                    </a:lnTo>
                    <a:lnTo>
                      <a:pt x="89" y="4058"/>
                    </a:lnTo>
                    <a:lnTo>
                      <a:pt x="125" y="4316"/>
                    </a:lnTo>
                    <a:lnTo>
                      <a:pt x="137" y="4316"/>
                    </a:lnTo>
                    <a:lnTo>
                      <a:pt x="101" y="4058"/>
                    </a:lnTo>
                    <a:lnTo>
                      <a:pt x="71" y="3794"/>
                    </a:lnTo>
                    <a:lnTo>
                      <a:pt x="48" y="3513"/>
                    </a:lnTo>
                    <a:lnTo>
                      <a:pt x="36" y="3225"/>
                    </a:lnTo>
                    <a:lnTo>
                      <a:pt x="24" y="2919"/>
                    </a:lnTo>
                    <a:lnTo>
                      <a:pt x="18" y="2608"/>
                    </a:lnTo>
                    <a:lnTo>
                      <a:pt x="12" y="2278"/>
                    </a:lnTo>
                    <a:lnTo>
                      <a:pt x="18" y="1942"/>
                    </a:lnTo>
                    <a:lnTo>
                      <a:pt x="18" y="194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19" name="Freeform 15"/>
              <p:cNvSpPr>
                <a:spLocks/>
              </p:cNvSpPr>
              <p:nvPr userDrawn="1"/>
            </p:nvSpPr>
            <p:spPr bwMode="hidden">
              <a:xfrm>
                <a:off x="1967" y="0"/>
                <a:ext cx="300" cy="4316"/>
              </a:xfrm>
              <a:custGeom>
                <a:avLst/>
                <a:gdLst/>
                <a:ahLst/>
                <a:cxnLst>
                  <a:cxn ang="0">
                    <a:pos x="18" y="2062"/>
                  </a:cxn>
                  <a:cxn ang="0">
                    <a:pos x="30" y="1750"/>
                  </a:cxn>
                  <a:cxn ang="0">
                    <a:pos x="54" y="1451"/>
                  </a:cxn>
                  <a:cxn ang="0">
                    <a:pos x="84" y="1169"/>
                  </a:cxn>
                  <a:cxn ang="0">
                    <a:pos x="126" y="899"/>
                  </a:cxn>
                  <a:cxn ang="0">
                    <a:pos x="162" y="641"/>
                  </a:cxn>
                  <a:cxn ang="0">
                    <a:pos x="209" y="408"/>
                  </a:cxn>
                  <a:cxn ang="0">
                    <a:pos x="251" y="192"/>
                  </a:cxn>
                  <a:cxn ang="0">
                    <a:pos x="299" y="0"/>
                  </a:cxn>
                  <a:cxn ang="0">
                    <a:pos x="287" y="0"/>
                  </a:cxn>
                  <a:cxn ang="0">
                    <a:pos x="239" y="192"/>
                  </a:cxn>
                  <a:cxn ang="0">
                    <a:pos x="198" y="408"/>
                  </a:cxn>
                  <a:cxn ang="0">
                    <a:pos x="156" y="641"/>
                  </a:cxn>
                  <a:cxn ang="0">
                    <a:pos x="114" y="899"/>
                  </a:cxn>
                  <a:cxn ang="0">
                    <a:pos x="78" y="1169"/>
                  </a:cxn>
                  <a:cxn ang="0">
                    <a:pos x="48" y="1451"/>
                  </a:cxn>
                  <a:cxn ang="0">
                    <a:pos x="24" y="1750"/>
                  </a:cxn>
                  <a:cxn ang="0">
                    <a:pos x="6" y="2062"/>
                  </a:cxn>
                  <a:cxn ang="0">
                    <a:pos x="0" y="2374"/>
                  </a:cxn>
                  <a:cxn ang="0">
                    <a:pos x="12" y="2674"/>
                  </a:cxn>
                  <a:cxn ang="0">
                    <a:pos x="30" y="2973"/>
                  </a:cxn>
                  <a:cxn ang="0">
                    <a:pos x="54" y="3255"/>
                  </a:cxn>
                  <a:cxn ang="0">
                    <a:pos x="96" y="3537"/>
                  </a:cxn>
                  <a:cxn ang="0">
                    <a:pos x="144" y="3806"/>
                  </a:cxn>
                  <a:cxn ang="0">
                    <a:pos x="203" y="4064"/>
                  </a:cxn>
                  <a:cxn ang="0">
                    <a:pos x="275" y="4316"/>
                  </a:cxn>
                  <a:cxn ang="0">
                    <a:pos x="287" y="4316"/>
                  </a:cxn>
                  <a:cxn ang="0">
                    <a:pos x="215" y="4064"/>
                  </a:cxn>
                  <a:cxn ang="0">
                    <a:pos x="156" y="3806"/>
                  </a:cxn>
                  <a:cxn ang="0">
                    <a:pos x="108" y="3537"/>
                  </a:cxn>
                  <a:cxn ang="0">
                    <a:pos x="66" y="3261"/>
                  </a:cxn>
                  <a:cxn ang="0">
                    <a:pos x="42" y="2973"/>
                  </a:cxn>
                  <a:cxn ang="0">
                    <a:pos x="24" y="2680"/>
                  </a:cxn>
                  <a:cxn ang="0">
                    <a:pos x="12" y="2374"/>
                  </a:cxn>
                  <a:cxn ang="0">
                    <a:pos x="18" y="2062"/>
                  </a:cxn>
                  <a:cxn ang="0">
                    <a:pos x="18" y="2062"/>
                  </a:cxn>
                </a:cxnLst>
                <a:rect l="0" t="0" r="r" b="b"/>
                <a:pathLst>
                  <a:path w="299" h="4316">
                    <a:moveTo>
                      <a:pt x="18" y="2062"/>
                    </a:moveTo>
                    <a:lnTo>
                      <a:pt x="30" y="1750"/>
                    </a:lnTo>
                    <a:lnTo>
                      <a:pt x="54" y="1451"/>
                    </a:lnTo>
                    <a:lnTo>
                      <a:pt x="84" y="1169"/>
                    </a:lnTo>
                    <a:lnTo>
                      <a:pt x="126" y="899"/>
                    </a:lnTo>
                    <a:lnTo>
                      <a:pt x="162" y="641"/>
                    </a:lnTo>
                    <a:lnTo>
                      <a:pt x="209" y="408"/>
                    </a:lnTo>
                    <a:lnTo>
                      <a:pt x="251" y="192"/>
                    </a:lnTo>
                    <a:lnTo>
                      <a:pt x="299" y="0"/>
                    </a:lnTo>
                    <a:lnTo>
                      <a:pt x="287" y="0"/>
                    </a:lnTo>
                    <a:lnTo>
                      <a:pt x="239" y="192"/>
                    </a:lnTo>
                    <a:lnTo>
                      <a:pt x="198" y="408"/>
                    </a:lnTo>
                    <a:lnTo>
                      <a:pt x="156" y="641"/>
                    </a:lnTo>
                    <a:lnTo>
                      <a:pt x="114" y="899"/>
                    </a:lnTo>
                    <a:lnTo>
                      <a:pt x="78" y="1169"/>
                    </a:lnTo>
                    <a:lnTo>
                      <a:pt x="48" y="1451"/>
                    </a:lnTo>
                    <a:lnTo>
                      <a:pt x="24" y="1750"/>
                    </a:lnTo>
                    <a:lnTo>
                      <a:pt x="6" y="2062"/>
                    </a:lnTo>
                    <a:lnTo>
                      <a:pt x="0" y="2374"/>
                    </a:lnTo>
                    <a:lnTo>
                      <a:pt x="12" y="2674"/>
                    </a:lnTo>
                    <a:lnTo>
                      <a:pt x="30" y="2973"/>
                    </a:lnTo>
                    <a:lnTo>
                      <a:pt x="54" y="3255"/>
                    </a:lnTo>
                    <a:lnTo>
                      <a:pt x="96" y="3537"/>
                    </a:lnTo>
                    <a:lnTo>
                      <a:pt x="144" y="3806"/>
                    </a:lnTo>
                    <a:lnTo>
                      <a:pt x="203" y="4064"/>
                    </a:lnTo>
                    <a:lnTo>
                      <a:pt x="275" y="4316"/>
                    </a:lnTo>
                    <a:lnTo>
                      <a:pt x="287" y="4316"/>
                    </a:lnTo>
                    <a:lnTo>
                      <a:pt x="215" y="4064"/>
                    </a:lnTo>
                    <a:lnTo>
                      <a:pt x="156" y="3806"/>
                    </a:lnTo>
                    <a:lnTo>
                      <a:pt x="108" y="3537"/>
                    </a:lnTo>
                    <a:lnTo>
                      <a:pt x="66" y="3261"/>
                    </a:lnTo>
                    <a:lnTo>
                      <a:pt x="42" y="2973"/>
                    </a:lnTo>
                    <a:lnTo>
                      <a:pt x="24" y="2680"/>
                    </a:lnTo>
                    <a:lnTo>
                      <a:pt x="12" y="2374"/>
                    </a:lnTo>
                    <a:lnTo>
                      <a:pt x="18" y="2062"/>
                    </a:lnTo>
                    <a:lnTo>
                      <a:pt x="18" y="206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20" name="Freeform 16"/>
              <p:cNvSpPr>
                <a:spLocks/>
              </p:cNvSpPr>
              <p:nvPr userDrawn="1"/>
            </p:nvSpPr>
            <p:spPr bwMode="hidden">
              <a:xfrm>
                <a:off x="1566" y="0"/>
                <a:ext cx="425" cy="4316"/>
              </a:xfrm>
              <a:custGeom>
                <a:avLst/>
                <a:gdLst/>
                <a:ahLst/>
                <a:cxnLst>
                  <a:cxn ang="0">
                    <a:pos x="424" y="0"/>
                  </a:cxn>
                  <a:cxn ang="0">
                    <a:pos x="412" y="0"/>
                  </a:cxn>
                  <a:cxn ang="0">
                    <a:pos x="316" y="222"/>
                  </a:cxn>
                  <a:cxn ang="0">
                    <a:pos x="239" y="462"/>
                  </a:cxn>
                  <a:cxn ang="0">
                    <a:pos x="167" y="707"/>
                  </a:cxn>
                  <a:cxn ang="0">
                    <a:pos x="107" y="971"/>
                  </a:cxn>
                  <a:cxn ang="0">
                    <a:pos x="65" y="1247"/>
                  </a:cxn>
                  <a:cxn ang="0">
                    <a:pos x="29" y="1529"/>
                  </a:cxn>
                  <a:cxn ang="0">
                    <a:pos x="6" y="1822"/>
                  </a:cxn>
                  <a:cxn ang="0">
                    <a:pos x="0" y="2122"/>
                  </a:cxn>
                  <a:cxn ang="0">
                    <a:pos x="6" y="2404"/>
                  </a:cxn>
                  <a:cxn ang="0">
                    <a:pos x="24" y="2686"/>
                  </a:cxn>
                  <a:cxn ang="0">
                    <a:pos x="47" y="2961"/>
                  </a:cxn>
                  <a:cxn ang="0">
                    <a:pos x="89" y="3243"/>
                  </a:cxn>
                  <a:cxn ang="0">
                    <a:pos x="137" y="3519"/>
                  </a:cxn>
                  <a:cxn ang="0">
                    <a:pos x="197" y="3788"/>
                  </a:cxn>
                  <a:cxn ang="0">
                    <a:pos x="269" y="4058"/>
                  </a:cxn>
                  <a:cxn ang="0">
                    <a:pos x="346" y="4316"/>
                  </a:cxn>
                  <a:cxn ang="0">
                    <a:pos x="358" y="4316"/>
                  </a:cxn>
                  <a:cxn ang="0">
                    <a:pos x="281" y="4058"/>
                  </a:cxn>
                  <a:cxn ang="0">
                    <a:pos x="209" y="3788"/>
                  </a:cxn>
                  <a:cxn ang="0">
                    <a:pos x="149" y="3519"/>
                  </a:cxn>
                  <a:cxn ang="0">
                    <a:pos x="101" y="3243"/>
                  </a:cxn>
                  <a:cxn ang="0">
                    <a:pos x="59" y="2961"/>
                  </a:cxn>
                  <a:cxn ang="0">
                    <a:pos x="35" y="2686"/>
                  </a:cxn>
                  <a:cxn ang="0">
                    <a:pos x="18" y="2404"/>
                  </a:cxn>
                  <a:cxn ang="0">
                    <a:pos x="12" y="2122"/>
                  </a:cxn>
                  <a:cxn ang="0">
                    <a:pos x="18" y="1822"/>
                  </a:cxn>
                  <a:cxn ang="0">
                    <a:pos x="41" y="1529"/>
                  </a:cxn>
                  <a:cxn ang="0">
                    <a:pos x="71" y="1247"/>
                  </a:cxn>
                  <a:cxn ang="0">
                    <a:pos x="119" y="971"/>
                  </a:cxn>
                  <a:cxn ang="0">
                    <a:pos x="179" y="707"/>
                  </a:cxn>
                  <a:cxn ang="0">
                    <a:pos x="245" y="462"/>
                  </a:cxn>
                  <a:cxn ang="0">
                    <a:pos x="328" y="222"/>
                  </a:cxn>
                  <a:cxn ang="0">
                    <a:pos x="424" y="0"/>
                  </a:cxn>
                  <a:cxn ang="0">
                    <a:pos x="424" y="0"/>
                  </a:cxn>
                </a:cxnLst>
                <a:rect l="0" t="0" r="r" b="b"/>
                <a:pathLst>
                  <a:path w="424" h="4316">
                    <a:moveTo>
                      <a:pt x="424" y="0"/>
                    </a:moveTo>
                    <a:lnTo>
                      <a:pt x="412" y="0"/>
                    </a:lnTo>
                    <a:lnTo>
                      <a:pt x="316" y="222"/>
                    </a:lnTo>
                    <a:lnTo>
                      <a:pt x="239" y="462"/>
                    </a:lnTo>
                    <a:lnTo>
                      <a:pt x="167" y="707"/>
                    </a:lnTo>
                    <a:lnTo>
                      <a:pt x="107" y="971"/>
                    </a:lnTo>
                    <a:lnTo>
                      <a:pt x="65" y="1247"/>
                    </a:lnTo>
                    <a:lnTo>
                      <a:pt x="29" y="1529"/>
                    </a:lnTo>
                    <a:lnTo>
                      <a:pt x="6" y="1822"/>
                    </a:lnTo>
                    <a:lnTo>
                      <a:pt x="0" y="2122"/>
                    </a:lnTo>
                    <a:lnTo>
                      <a:pt x="6" y="2404"/>
                    </a:lnTo>
                    <a:lnTo>
                      <a:pt x="24" y="2686"/>
                    </a:lnTo>
                    <a:lnTo>
                      <a:pt x="47" y="2961"/>
                    </a:lnTo>
                    <a:lnTo>
                      <a:pt x="89" y="3243"/>
                    </a:lnTo>
                    <a:lnTo>
                      <a:pt x="137" y="3519"/>
                    </a:lnTo>
                    <a:lnTo>
                      <a:pt x="197" y="3788"/>
                    </a:lnTo>
                    <a:lnTo>
                      <a:pt x="269" y="4058"/>
                    </a:lnTo>
                    <a:lnTo>
                      <a:pt x="346" y="4316"/>
                    </a:lnTo>
                    <a:lnTo>
                      <a:pt x="358" y="4316"/>
                    </a:lnTo>
                    <a:lnTo>
                      <a:pt x="281" y="4058"/>
                    </a:lnTo>
                    <a:lnTo>
                      <a:pt x="209" y="3788"/>
                    </a:lnTo>
                    <a:lnTo>
                      <a:pt x="149" y="3519"/>
                    </a:lnTo>
                    <a:lnTo>
                      <a:pt x="101" y="3243"/>
                    </a:lnTo>
                    <a:lnTo>
                      <a:pt x="59" y="2961"/>
                    </a:lnTo>
                    <a:lnTo>
                      <a:pt x="35" y="2686"/>
                    </a:lnTo>
                    <a:lnTo>
                      <a:pt x="18" y="2404"/>
                    </a:lnTo>
                    <a:lnTo>
                      <a:pt x="12" y="2122"/>
                    </a:lnTo>
                    <a:lnTo>
                      <a:pt x="18" y="1822"/>
                    </a:lnTo>
                    <a:lnTo>
                      <a:pt x="41" y="1529"/>
                    </a:lnTo>
                    <a:lnTo>
                      <a:pt x="71" y="1247"/>
                    </a:lnTo>
                    <a:lnTo>
                      <a:pt x="119" y="971"/>
                    </a:lnTo>
                    <a:lnTo>
                      <a:pt x="179" y="707"/>
                    </a:lnTo>
                    <a:lnTo>
                      <a:pt x="245" y="462"/>
                    </a:lnTo>
                    <a:lnTo>
                      <a:pt x="328" y="222"/>
                    </a:lnTo>
                    <a:lnTo>
                      <a:pt x="424" y="0"/>
                    </a:lnTo>
                    <a:lnTo>
                      <a:pt x="4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21" name="Freeform 17"/>
              <p:cNvSpPr>
                <a:spLocks/>
              </p:cNvSpPr>
              <p:nvPr userDrawn="1"/>
            </p:nvSpPr>
            <p:spPr bwMode="hidden">
              <a:xfrm>
                <a:off x="1128" y="0"/>
                <a:ext cx="575" cy="4316"/>
              </a:xfrm>
              <a:custGeom>
                <a:avLst/>
                <a:gdLst/>
                <a:ahLst/>
                <a:cxnLst>
                  <a:cxn ang="0">
                    <a:pos x="12" y="2146"/>
                  </a:cxn>
                  <a:cxn ang="0">
                    <a:pos x="24" y="1846"/>
                  </a:cxn>
                  <a:cxn ang="0">
                    <a:pos x="54" y="1559"/>
                  </a:cxn>
                  <a:cxn ang="0">
                    <a:pos x="96" y="1277"/>
                  </a:cxn>
                  <a:cxn ang="0">
                    <a:pos x="162" y="1001"/>
                  </a:cxn>
                  <a:cxn ang="0">
                    <a:pos x="239" y="731"/>
                  </a:cxn>
                  <a:cxn ang="0">
                    <a:pos x="335" y="480"/>
                  </a:cxn>
                  <a:cxn ang="0">
                    <a:pos x="449" y="234"/>
                  </a:cxn>
                  <a:cxn ang="0">
                    <a:pos x="574" y="0"/>
                  </a:cxn>
                  <a:cxn ang="0">
                    <a:pos x="562" y="0"/>
                  </a:cxn>
                  <a:cxn ang="0">
                    <a:pos x="437" y="234"/>
                  </a:cxn>
                  <a:cxn ang="0">
                    <a:pos x="323" y="480"/>
                  </a:cxn>
                  <a:cxn ang="0">
                    <a:pos x="227" y="737"/>
                  </a:cxn>
                  <a:cxn ang="0">
                    <a:pos x="150" y="1001"/>
                  </a:cxn>
                  <a:cxn ang="0">
                    <a:pos x="84" y="1277"/>
                  </a:cxn>
                  <a:cxn ang="0">
                    <a:pos x="42" y="1559"/>
                  </a:cxn>
                  <a:cxn ang="0">
                    <a:pos x="12" y="1852"/>
                  </a:cxn>
                  <a:cxn ang="0">
                    <a:pos x="0" y="2146"/>
                  </a:cxn>
                  <a:cxn ang="0">
                    <a:pos x="6" y="2434"/>
                  </a:cxn>
                  <a:cxn ang="0">
                    <a:pos x="30" y="2715"/>
                  </a:cxn>
                  <a:cxn ang="0">
                    <a:pos x="66" y="2997"/>
                  </a:cxn>
                  <a:cxn ang="0">
                    <a:pos x="120" y="3273"/>
                  </a:cxn>
                  <a:cxn ang="0">
                    <a:pos x="191" y="3549"/>
                  </a:cxn>
                  <a:cxn ang="0">
                    <a:pos x="275" y="3812"/>
                  </a:cxn>
                  <a:cxn ang="0">
                    <a:pos x="371" y="4070"/>
                  </a:cxn>
                  <a:cxn ang="0">
                    <a:pos x="484" y="4316"/>
                  </a:cxn>
                  <a:cxn ang="0">
                    <a:pos x="496" y="4316"/>
                  </a:cxn>
                  <a:cxn ang="0">
                    <a:pos x="383" y="4070"/>
                  </a:cxn>
                  <a:cxn ang="0">
                    <a:pos x="287" y="3812"/>
                  </a:cxn>
                  <a:cxn ang="0">
                    <a:pos x="203" y="3549"/>
                  </a:cxn>
                  <a:cxn ang="0">
                    <a:pos x="132" y="3273"/>
                  </a:cxn>
                  <a:cxn ang="0">
                    <a:pos x="78" y="2997"/>
                  </a:cxn>
                  <a:cxn ang="0">
                    <a:pos x="42" y="2715"/>
                  </a:cxn>
                  <a:cxn ang="0">
                    <a:pos x="18" y="2434"/>
                  </a:cxn>
                  <a:cxn ang="0">
                    <a:pos x="12" y="2146"/>
                  </a:cxn>
                  <a:cxn ang="0">
                    <a:pos x="12" y="2146"/>
                  </a:cxn>
                </a:cxnLst>
                <a:rect l="0" t="0" r="r" b="b"/>
                <a:pathLst>
                  <a:path w="574" h="4316">
                    <a:moveTo>
                      <a:pt x="12" y="2146"/>
                    </a:moveTo>
                    <a:lnTo>
                      <a:pt x="24" y="1846"/>
                    </a:lnTo>
                    <a:lnTo>
                      <a:pt x="54" y="1559"/>
                    </a:lnTo>
                    <a:lnTo>
                      <a:pt x="96" y="1277"/>
                    </a:lnTo>
                    <a:lnTo>
                      <a:pt x="162" y="1001"/>
                    </a:lnTo>
                    <a:lnTo>
                      <a:pt x="239" y="731"/>
                    </a:lnTo>
                    <a:lnTo>
                      <a:pt x="335" y="480"/>
                    </a:lnTo>
                    <a:lnTo>
                      <a:pt x="449" y="234"/>
                    </a:lnTo>
                    <a:lnTo>
                      <a:pt x="574" y="0"/>
                    </a:lnTo>
                    <a:lnTo>
                      <a:pt x="562" y="0"/>
                    </a:lnTo>
                    <a:lnTo>
                      <a:pt x="437" y="234"/>
                    </a:lnTo>
                    <a:lnTo>
                      <a:pt x="323" y="480"/>
                    </a:lnTo>
                    <a:lnTo>
                      <a:pt x="227" y="737"/>
                    </a:lnTo>
                    <a:lnTo>
                      <a:pt x="150" y="1001"/>
                    </a:lnTo>
                    <a:lnTo>
                      <a:pt x="84" y="1277"/>
                    </a:lnTo>
                    <a:lnTo>
                      <a:pt x="42" y="1559"/>
                    </a:lnTo>
                    <a:lnTo>
                      <a:pt x="12" y="1852"/>
                    </a:lnTo>
                    <a:lnTo>
                      <a:pt x="0" y="2146"/>
                    </a:lnTo>
                    <a:lnTo>
                      <a:pt x="6" y="2434"/>
                    </a:lnTo>
                    <a:lnTo>
                      <a:pt x="30" y="2715"/>
                    </a:lnTo>
                    <a:lnTo>
                      <a:pt x="66" y="2997"/>
                    </a:lnTo>
                    <a:lnTo>
                      <a:pt x="120" y="3273"/>
                    </a:lnTo>
                    <a:lnTo>
                      <a:pt x="191" y="3549"/>
                    </a:lnTo>
                    <a:lnTo>
                      <a:pt x="275" y="3812"/>
                    </a:lnTo>
                    <a:lnTo>
                      <a:pt x="371" y="4070"/>
                    </a:lnTo>
                    <a:lnTo>
                      <a:pt x="484" y="4316"/>
                    </a:lnTo>
                    <a:lnTo>
                      <a:pt x="496" y="4316"/>
                    </a:lnTo>
                    <a:lnTo>
                      <a:pt x="383" y="4070"/>
                    </a:lnTo>
                    <a:lnTo>
                      <a:pt x="287" y="3812"/>
                    </a:lnTo>
                    <a:lnTo>
                      <a:pt x="203" y="3549"/>
                    </a:lnTo>
                    <a:lnTo>
                      <a:pt x="132" y="3273"/>
                    </a:lnTo>
                    <a:lnTo>
                      <a:pt x="78" y="2997"/>
                    </a:lnTo>
                    <a:lnTo>
                      <a:pt x="42" y="2715"/>
                    </a:lnTo>
                    <a:lnTo>
                      <a:pt x="18" y="2434"/>
                    </a:lnTo>
                    <a:lnTo>
                      <a:pt x="12" y="2146"/>
                    </a:lnTo>
                    <a:lnTo>
                      <a:pt x="12" y="214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22" name="Freeform 18"/>
              <p:cNvSpPr>
                <a:spLocks/>
              </p:cNvSpPr>
              <p:nvPr userDrawn="1"/>
            </p:nvSpPr>
            <p:spPr bwMode="hidden">
              <a:xfrm>
                <a:off x="702" y="0"/>
                <a:ext cx="737" cy="4316"/>
              </a:xfrm>
              <a:custGeom>
                <a:avLst/>
                <a:gdLst/>
                <a:ahLst/>
                <a:cxnLst>
                  <a:cxn ang="0">
                    <a:pos x="12" y="2098"/>
                  </a:cxn>
                  <a:cxn ang="0">
                    <a:pos x="29" y="1798"/>
                  </a:cxn>
                  <a:cxn ang="0">
                    <a:pos x="71" y="1505"/>
                  </a:cxn>
                  <a:cxn ang="0">
                    <a:pos x="131" y="1223"/>
                  </a:cxn>
                  <a:cxn ang="0">
                    <a:pos x="215" y="941"/>
                  </a:cxn>
                  <a:cxn ang="0">
                    <a:pos x="316" y="689"/>
                  </a:cxn>
                  <a:cxn ang="0">
                    <a:pos x="442" y="444"/>
                  </a:cxn>
                  <a:cxn ang="0">
                    <a:pos x="580" y="216"/>
                  </a:cxn>
                  <a:cxn ang="0">
                    <a:pos x="735" y="0"/>
                  </a:cxn>
                  <a:cxn ang="0">
                    <a:pos x="723" y="0"/>
                  </a:cxn>
                  <a:cxn ang="0">
                    <a:pos x="568" y="210"/>
                  </a:cxn>
                  <a:cxn ang="0">
                    <a:pos x="430" y="438"/>
                  </a:cxn>
                  <a:cxn ang="0">
                    <a:pos x="311" y="683"/>
                  </a:cxn>
                  <a:cxn ang="0">
                    <a:pos x="209" y="941"/>
                  </a:cxn>
                  <a:cxn ang="0">
                    <a:pos x="125" y="1217"/>
                  </a:cxn>
                  <a:cxn ang="0">
                    <a:pos x="59" y="1505"/>
                  </a:cxn>
                  <a:cxn ang="0">
                    <a:pos x="18" y="1798"/>
                  </a:cxn>
                  <a:cxn ang="0">
                    <a:pos x="0" y="2098"/>
                  </a:cxn>
                  <a:cxn ang="0">
                    <a:pos x="6" y="2404"/>
                  </a:cxn>
                  <a:cxn ang="0">
                    <a:pos x="29" y="2709"/>
                  </a:cxn>
                  <a:cxn ang="0">
                    <a:pos x="77" y="3015"/>
                  </a:cxn>
                  <a:cxn ang="0">
                    <a:pos x="149" y="3315"/>
                  </a:cxn>
                  <a:cxn ang="0">
                    <a:pos x="227" y="3573"/>
                  </a:cxn>
                  <a:cxn ang="0">
                    <a:pos x="316" y="3824"/>
                  </a:cxn>
                  <a:cxn ang="0">
                    <a:pos x="424" y="4076"/>
                  </a:cxn>
                  <a:cxn ang="0">
                    <a:pos x="544" y="4316"/>
                  </a:cxn>
                  <a:cxn ang="0">
                    <a:pos x="556" y="4316"/>
                  </a:cxn>
                  <a:cxn ang="0">
                    <a:pos x="436" y="4076"/>
                  </a:cxn>
                  <a:cxn ang="0">
                    <a:pos x="328" y="3824"/>
                  </a:cxn>
                  <a:cxn ang="0">
                    <a:pos x="239" y="3573"/>
                  </a:cxn>
                  <a:cxn ang="0">
                    <a:pos x="161" y="3315"/>
                  </a:cxn>
                  <a:cxn ang="0">
                    <a:pos x="89" y="3015"/>
                  </a:cxn>
                  <a:cxn ang="0">
                    <a:pos x="41" y="2709"/>
                  </a:cxn>
                  <a:cxn ang="0">
                    <a:pos x="18" y="2404"/>
                  </a:cxn>
                  <a:cxn ang="0">
                    <a:pos x="12" y="2098"/>
                  </a:cxn>
                  <a:cxn ang="0">
                    <a:pos x="12" y="2098"/>
                  </a:cxn>
                </a:cxnLst>
                <a:rect l="0" t="0" r="r" b="b"/>
                <a:pathLst>
                  <a:path w="735" h="4316">
                    <a:moveTo>
                      <a:pt x="12" y="2098"/>
                    </a:moveTo>
                    <a:lnTo>
                      <a:pt x="29" y="1798"/>
                    </a:lnTo>
                    <a:lnTo>
                      <a:pt x="71" y="1505"/>
                    </a:lnTo>
                    <a:lnTo>
                      <a:pt x="131" y="1223"/>
                    </a:lnTo>
                    <a:lnTo>
                      <a:pt x="215" y="941"/>
                    </a:lnTo>
                    <a:lnTo>
                      <a:pt x="316" y="689"/>
                    </a:lnTo>
                    <a:lnTo>
                      <a:pt x="442" y="444"/>
                    </a:lnTo>
                    <a:lnTo>
                      <a:pt x="580" y="216"/>
                    </a:lnTo>
                    <a:lnTo>
                      <a:pt x="735" y="0"/>
                    </a:lnTo>
                    <a:lnTo>
                      <a:pt x="723" y="0"/>
                    </a:lnTo>
                    <a:lnTo>
                      <a:pt x="568" y="210"/>
                    </a:lnTo>
                    <a:lnTo>
                      <a:pt x="430" y="438"/>
                    </a:lnTo>
                    <a:lnTo>
                      <a:pt x="311" y="683"/>
                    </a:lnTo>
                    <a:lnTo>
                      <a:pt x="209" y="941"/>
                    </a:lnTo>
                    <a:lnTo>
                      <a:pt x="125" y="1217"/>
                    </a:lnTo>
                    <a:lnTo>
                      <a:pt x="59" y="1505"/>
                    </a:lnTo>
                    <a:lnTo>
                      <a:pt x="18" y="1798"/>
                    </a:lnTo>
                    <a:lnTo>
                      <a:pt x="0" y="2098"/>
                    </a:lnTo>
                    <a:lnTo>
                      <a:pt x="6" y="2404"/>
                    </a:lnTo>
                    <a:lnTo>
                      <a:pt x="29" y="2709"/>
                    </a:lnTo>
                    <a:lnTo>
                      <a:pt x="77" y="3015"/>
                    </a:lnTo>
                    <a:lnTo>
                      <a:pt x="149" y="3315"/>
                    </a:lnTo>
                    <a:lnTo>
                      <a:pt x="227" y="3573"/>
                    </a:lnTo>
                    <a:lnTo>
                      <a:pt x="316" y="3824"/>
                    </a:lnTo>
                    <a:lnTo>
                      <a:pt x="424" y="4076"/>
                    </a:lnTo>
                    <a:lnTo>
                      <a:pt x="544" y="4316"/>
                    </a:lnTo>
                    <a:lnTo>
                      <a:pt x="556" y="4316"/>
                    </a:lnTo>
                    <a:lnTo>
                      <a:pt x="436" y="4076"/>
                    </a:lnTo>
                    <a:lnTo>
                      <a:pt x="328" y="3824"/>
                    </a:lnTo>
                    <a:lnTo>
                      <a:pt x="239" y="3573"/>
                    </a:lnTo>
                    <a:lnTo>
                      <a:pt x="161" y="3315"/>
                    </a:lnTo>
                    <a:lnTo>
                      <a:pt x="89" y="3015"/>
                    </a:lnTo>
                    <a:lnTo>
                      <a:pt x="41" y="2709"/>
                    </a:lnTo>
                    <a:lnTo>
                      <a:pt x="18" y="2404"/>
                    </a:lnTo>
                    <a:lnTo>
                      <a:pt x="12" y="2098"/>
                    </a:lnTo>
                    <a:lnTo>
                      <a:pt x="12" y="209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23" name="Freeform 19"/>
              <p:cNvSpPr>
                <a:spLocks/>
              </p:cNvSpPr>
              <p:nvPr userDrawn="1"/>
            </p:nvSpPr>
            <p:spPr bwMode="hidden">
              <a:xfrm>
                <a:off x="288" y="0"/>
                <a:ext cx="840" cy="4316"/>
              </a:xfrm>
              <a:custGeom>
                <a:avLst/>
                <a:gdLst/>
                <a:ahLst/>
                <a:cxnLst>
                  <a:cxn ang="0">
                    <a:pos x="18" y="1948"/>
                  </a:cxn>
                  <a:cxn ang="0">
                    <a:pos x="48" y="1708"/>
                  </a:cxn>
                  <a:cxn ang="0">
                    <a:pos x="96" y="1475"/>
                  </a:cxn>
                  <a:cxn ang="0">
                    <a:pos x="161" y="1235"/>
                  </a:cxn>
                  <a:cxn ang="0">
                    <a:pos x="251" y="995"/>
                  </a:cxn>
                  <a:cxn ang="0">
                    <a:pos x="365" y="755"/>
                  </a:cxn>
                  <a:cxn ang="0">
                    <a:pos x="496" y="510"/>
                  </a:cxn>
                  <a:cxn ang="0">
                    <a:pos x="658" y="258"/>
                  </a:cxn>
                  <a:cxn ang="0">
                    <a:pos x="741" y="132"/>
                  </a:cxn>
                  <a:cxn ang="0">
                    <a:pos x="837" y="0"/>
                  </a:cxn>
                  <a:cxn ang="0">
                    <a:pos x="825" y="0"/>
                  </a:cxn>
                  <a:cxn ang="0">
                    <a:pos x="729" y="132"/>
                  </a:cxn>
                  <a:cxn ang="0">
                    <a:pos x="640" y="258"/>
                  </a:cxn>
                  <a:cxn ang="0">
                    <a:pos x="562" y="384"/>
                  </a:cxn>
                  <a:cxn ang="0">
                    <a:pos x="484" y="510"/>
                  </a:cxn>
                  <a:cxn ang="0">
                    <a:pos x="353" y="755"/>
                  </a:cxn>
                  <a:cxn ang="0">
                    <a:pos x="239" y="995"/>
                  </a:cxn>
                  <a:cxn ang="0">
                    <a:pos x="150" y="1235"/>
                  </a:cxn>
                  <a:cxn ang="0">
                    <a:pos x="84" y="1469"/>
                  </a:cxn>
                  <a:cxn ang="0">
                    <a:pos x="36" y="1702"/>
                  </a:cxn>
                  <a:cxn ang="0">
                    <a:pos x="6" y="1942"/>
                  </a:cxn>
                  <a:cxn ang="0">
                    <a:pos x="0" y="2200"/>
                  </a:cxn>
                  <a:cxn ang="0">
                    <a:pos x="12" y="2470"/>
                  </a:cxn>
                  <a:cxn ang="0">
                    <a:pos x="48" y="2739"/>
                  </a:cxn>
                  <a:cxn ang="0">
                    <a:pos x="114" y="3027"/>
                  </a:cxn>
                  <a:cxn ang="0">
                    <a:pos x="150" y="3171"/>
                  </a:cxn>
                  <a:cxn ang="0">
                    <a:pos x="197" y="3321"/>
                  </a:cxn>
                  <a:cxn ang="0">
                    <a:pos x="245" y="3477"/>
                  </a:cxn>
                  <a:cxn ang="0">
                    <a:pos x="305" y="3639"/>
                  </a:cxn>
                  <a:cxn ang="0">
                    <a:pos x="365" y="3800"/>
                  </a:cxn>
                  <a:cxn ang="0">
                    <a:pos x="437" y="3968"/>
                  </a:cxn>
                  <a:cxn ang="0">
                    <a:pos x="508" y="4136"/>
                  </a:cxn>
                  <a:cxn ang="0">
                    <a:pos x="592" y="4316"/>
                  </a:cxn>
                  <a:cxn ang="0">
                    <a:pos x="604" y="4316"/>
                  </a:cxn>
                  <a:cxn ang="0">
                    <a:pos x="520" y="4136"/>
                  </a:cxn>
                  <a:cxn ang="0">
                    <a:pos x="448" y="3968"/>
                  </a:cxn>
                  <a:cxn ang="0">
                    <a:pos x="377" y="3800"/>
                  </a:cxn>
                  <a:cxn ang="0">
                    <a:pos x="317" y="3639"/>
                  </a:cxn>
                  <a:cxn ang="0">
                    <a:pos x="257" y="3477"/>
                  </a:cxn>
                  <a:cxn ang="0">
                    <a:pos x="209" y="3327"/>
                  </a:cxn>
                  <a:cxn ang="0">
                    <a:pos x="161" y="3171"/>
                  </a:cxn>
                  <a:cxn ang="0">
                    <a:pos x="126" y="3027"/>
                  </a:cxn>
                  <a:cxn ang="0">
                    <a:pos x="60" y="2739"/>
                  </a:cxn>
                  <a:cxn ang="0">
                    <a:pos x="24" y="2470"/>
                  </a:cxn>
                  <a:cxn ang="0">
                    <a:pos x="12" y="2206"/>
                  </a:cxn>
                  <a:cxn ang="0">
                    <a:pos x="18" y="1948"/>
                  </a:cxn>
                  <a:cxn ang="0">
                    <a:pos x="18" y="1948"/>
                  </a:cxn>
                </a:cxnLst>
                <a:rect l="0" t="0" r="r" b="b"/>
                <a:pathLst>
                  <a:path w="837" h="4316">
                    <a:moveTo>
                      <a:pt x="18" y="1948"/>
                    </a:moveTo>
                    <a:lnTo>
                      <a:pt x="48" y="1708"/>
                    </a:lnTo>
                    <a:lnTo>
                      <a:pt x="96" y="1475"/>
                    </a:lnTo>
                    <a:lnTo>
                      <a:pt x="161" y="1235"/>
                    </a:lnTo>
                    <a:lnTo>
                      <a:pt x="251" y="995"/>
                    </a:lnTo>
                    <a:lnTo>
                      <a:pt x="365" y="755"/>
                    </a:lnTo>
                    <a:lnTo>
                      <a:pt x="496" y="510"/>
                    </a:lnTo>
                    <a:lnTo>
                      <a:pt x="658" y="258"/>
                    </a:lnTo>
                    <a:lnTo>
                      <a:pt x="741" y="132"/>
                    </a:lnTo>
                    <a:lnTo>
                      <a:pt x="837" y="0"/>
                    </a:lnTo>
                    <a:lnTo>
                      <a:pt x="825" y="0"/>
                    </a:lnTo>
                    <a:lnTo>
                      <a:pt x="729" y="132"/>
                    </a:lnTo>
                    <a:lnTo>
                      <a:pt x="640" y="258"/>
                    </a:lnTo>
                    <a:lnTo>
                      <a:pt x="562" y="384"/>
                    </a:lnTo>
                    <a:lnTo>
                      <a:pt x="484" y="510"/>
                    </a:lnTo>
                    <a:lnTo>
                      <a:pt x="353" y="755"/>
                    </a:lnTo>
                    <a:lnTo>
                      <a:pt x="239" y="995"/>
                    </a:lnTo>
                    <a:lnTo>
                      <a:pt x="150" y="1235"/>
                    </a:lnTo>
                    <a:lnTo>
                      <a:pt x="84" y="1469"/>
                    </a:lnTo>
                    <a:lnTo>
                      <a:pt x="36" y="1702"/>
                    </a:lnTo>
                    <a:lnTo>
                      <a:pt x="6" y="1942"/>
                    </a:lnTo>
                    <a:lnTo>
                      <a:pt x="0" y="2200"/>
                    </a:lnTo>
                    <a:lnTo>
                      <a:pt x="12" y="2470"/>
                    </a:lnTo>
                    <a:lnTo>
                      <a:pt x="48" y="2739"/>
                    </a:lnTo>
                    <a:lnTo>
                      <a:pt x="114" y="3027"/>
                    </a:lnTo>
                    <a:lnTo>
                      <a:pt x="150" y="3171"/>
                    </a:lnTo>
                    <a:lnTo>
                      <a:pt x="197" y="3321"/>
                    </a:lnTo>
                    <a:lnTo>
                      <a:pt x="245" y="3477"/>
                    </a:lnTo>
                    <a:lnTo>
                      <a:pt x="305" y="3639"/>
                    </a:lnTo>
                    <a:lnTo>
                      <a:pt x="365" y="3800"/>
                    </a:lnTo>
                    <a:lnTo>
                      <a:pt x="437" y="3968"/>
                    </a:lnTo>
                    <a:lnTo>
                      <a:pt x="508" y="4136"/>
                    </a:lnTo>
                    <a:lnTo>
                      <a:pt x="592" y="4316"/>
                    </a:lnTo>
                    <a:lnTo>
                      <a:pt x="604" y="4316"/>
                    </a:lnTo>
                    <a:lnTo>
                      <a:pt x="520" y="4136"/>
                    </a:lnTo>
                    <a:lnTo>
                      <a:pt x="448" y="3968"/>
                    </a:lnTo>
                    <a:lnTo>
                      <a:pt x="377" y="3800"/>
                    </a:lnTo>
                    <a:lnTo>
                      <a:pt x="317" y="3639"/>
                    </a:lnTo>
                    <a:lnTo>
                      <a:pt x="257" y="3477"/>
                    </a:lnTo>
                    <a:lnTo>
                      <a:pt x="209" y="3327"/>
                    </a:lnTo>
                    <a:lnTo>
                      <a:pt x="161" y="3171"/>
                    </a:lnTo>
                    <a:lnTo>
                      <a:pt x="126" y="3027"/>
                    </a:lnTo>
                    <a:lnTo>
                      <a:pt x="60" y="2739"/>
                    </a:lnTo>
                    <a:lnTo>
                      <a:pt x="24" y="2470"/>
                    </a:lnTo>
                    <a:lnTo>
                      <a:pt x="12" y="2206"/>
                    </a:lnTo>
                    <a:lnTo>
                      <a:pt x="18" y="1948"/>
                    </a:lnTo>
                    <a:lnTo>
                      <a:pt x="18" y="194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</p:grpSp>
        <p:sp>
          <p:nvSpPr>
            <p:cNvPr id="21524" name="Freeform 20"/>
            <p:cNvSpPr>
              <a:spLocks/>
            </p:cNvSpPr>
            <p:nvPr/>
          </p:nvSpPr>
          <p:spPr bwMode="hidden">
            <a:xfrm>
              <a:off x="6" y="2901"/>
              <a:ext cx="606" cy="1415"/>
            </a:xfrm>
            <a:custGeom>
              <a:avLst/>
              <a:gdLst/>
              <a:ahLst/>
              <a:cxnLst>
                <a:cxn ang="0">
                  <a:pos x="0" y="54"/>
                </a:cxn>
                <a:cxn ang="0">
                  <a:pos x="42" y="228"/>
                </a:cxn>
                <a:cxn ang="0">
                  <a:pos x="96" y="402"/>
                </a:cxn>
                <a:cxn ang="0">
                  <a:pos x="161" y="576"/>
                </a:cxn>
                <a:cxn ang="0">
                  <a:pos x="227" y="744"/>
                </a:cxn>
                <a:cxn ang="0">
                  <a:pos x="305" y="917"/>
                </a:cxn>
                <a:cxn ang="0">
                  <a:pos x="389" y="1085"/>
                </a:cxn>
                <a:cxn ang="0">
                  <a:pos x="484" y="1253"/>
                </a:cxn>
                <a:cxn ang="0">
                  <a:pos x="586" y="1415"/>
                </a:cxn>
                <a:cxn ang="0">
                  <a:pos x="604" y="1415"/>
                </a:cxn>
                <a:cxn ang="0">
                  <a:pos x="496" y="1247"/>
                </a:cxn>
                <a:cxn ang="0">
                  <a:pos x="401" y="1073"/>
                </a:cxn>
                <a:cxn ang="0">
                  <a:pos x="311" y="899"/>
                </a:cxn>
                <a:cxn ang="0">
                  <a:pos x="233" y="720"/>
                </a:cxn>
                <a:cxn ang="0">
                  <a:pos x="161" y="546"/>
                </a:cxn>
                <a:cxn ang="0">
                  <a:pos x="102" y="366"/>
                </a:cxn>
                <a:cxn ang="0">
                  <a:pos x="48" y="180"/>
                </a:cxn>
                <a:cxn ang="0">
                  <a:pos x="0" y="0"/>
                </a:cxn>
                <a:cxn ang="0">
                  <a:pos x="0" y="54"/>
                </a:cxn>
                <a:cxn ang="0">
                  <a:pos x="0" y="54"/>
                </a:cxn>
              </a:cxnLst>
              <a:rect l="0" t="0" r="r" b="b"/>
              <a:pathLst>
                <a:path w="604" h="1415">
                  <a:moveTo>
                    <a:pt x="0" y="54"/>
                  </a:moveTo>
                  <a:lnTo>
                    <a:pt x="42" y="228"/>
                  </a:lnTo>
                  <a:lnTo>
                    <a:pt x="96" y="402"/>
                  </a:lnTo>
                  <a:lnTo>
                    <a:pt x="161" y="576"/>
                  </a:lnTo>
                  <a:lnTo>
                    <a:pt x="227" y="744"/>
                  </a:lnTo>
                  <a:lnTo>
                    <a:pt x="305" y="917"/>
                  </a:lnTo>
                  <a:lnTo>
                    <a:pt x="389" y="1085"/>
                  </a:lnTo>
                  <a:lnTo>
                    <a:pt x="484" y="1253"/>
                  </a:lnTo>
                  <a:lnTo>
                    <a:pt x="586" y="1415"/>
                  </a:lnTo>
                  <a:lnTo>
                    <a:pt x="604" y="1415"/>
                  </a:lnTo>
                  <a:lnTo>
                    <a:pt x="496" y="1247"/>
                  </a:lnTo>
                  <a:lnTo>
                    <a:pt x="401" y="1073"/>
                  </a:lnTo>
                  <a:lnTo>
                    <a:pt x="311" y="899"/>
                  </a:lnTo>
                  <a:lnTo>
                    <a:pt x="233" y="720"/>
                  </a:lnTo>
                  <a:lnTo>
                    <a:pt x="161" y="546"/>
                  </a:lnTo>
                  <a:lnTo>
                    <a:pt x="102" y="366"/>
                  </a:lnTo>
                  <a:lnTo>
                    <a:pt x="48" y="180"/>
                  </a:lnTo>
                  <a:lnTo>
                    <a:pt x="0" y="0"/>
                  </a:lnTo>
                  <a:lnTo>
                    <a:pt x="0" y="54"/>
                  </a:lnTo>
                  <a:lnTo>
                    <a:pt x="0" y="54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25" name="Freeform 21"/>
            <p:cNvSpPr>
              <a:spLocks/>
            </p:cNvSpPr>
            <p:nvPr/>
          </p:nvSpPr>
          <p:spPr bwMode="hidden">
            <a:xfrm>
              <a:off x="6" y="3890"/>
              <a:ext cx="228" cy="426"/>
            </a:xfrm>
            <a:custGeom>
              <a:avLst/>
              <a:gdLst/>
              <a:ahLst/>
              <a:cxnLst>
                <a:cxn ang="0">
                  <a:pos x="0" y="30"/>
                </a:cxn>
                <a:cxn ang="0">
                  <a:pos x="108" y="240"/>
                </a:cxn>
                <a:cxn ang="0">
                  <a:pos x="215" y="426"/>
                </a:cxn>
                <a:cxn ang="0">
                  <a:pos x="227" y="426"/>
                </a:cxn>
                <a:cxn ang="0">
                  <a:pos x="167" y="330"/>
                </a:cxn>
                <a:cxn ang="0">
                  <a:pos x="114" y="222"/>
                </a:cxn>
                <a:cxn ang="0">
                  <a:pos x="0" y="0"/>
                </a:cxn>
                <a:cxn ang="0">
                  <a:pos x="0" y="30"/>
                </a:cxn>
                <a:cxn ang="0">
                  <a:pos x="0" y="30"/>
                </a:cxn>
              </a:cxnLst>
              <a:rect l="0" t="0" r="r" b="b"/>
              <a:pathLst>
                <a:path w="227" h="426">
                  <a:moveTo>
                    <a:pt x="0" y="30"/>
                  </a:moveTo>
                  <a:lnTo>
                    <a:pt x="108" y="240"/>
                  </a:lnTo>
                  <a:lnTo>
                    <a:pt x="215" y="426"/>
                  </a:lnTo>
                  <a:lnTo>
                    <a:pt x="227" y="426"/>
                  </a:lnTo>
                  <a:lnTo>
                    <a:pt x="167" y="330"/>
                  </a:lnTo>
                  <a:lnTo>
                    <a:pt x="114" y="222"/>
                  </a:lnTo>
                  <a:lnTo>
                    <a:pt x="0" y="0"/>
                  </a:lnTo>
                  <a:lnTo>
                    <a:pt x="0" y="30"/>
                  </a:lnTo>
                  <a:lnTo>
                    <a:pt x="0" y="3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26" name="Freeform 22"/>
            <p:cNvSpPr>
              <a:spLocks/>
            </p:cNvSpPr>
            <p:nvPr/>
          </p:nvSpPr>
          <p:spPr bwMode="hidden">
            <a:xfrm>
              <a:off x="4776" y="0"/>
              <a:ext cx="984" cy="1786"/>
            </a:xfrm>
            <a:custGeom>
              <a:avLst/>
              <a:gdLst/>
              <a:ahLst/>
              <a:cxnLst>
                <a:cxn ang="0">
                  <a:pos x="981" y="1786"/>
                </a:cxn>
                <a:cxn ang="0">
                  <a:pos x="981" y="1720"/>
                </a:cxn>
                <a:cxn ang="0">
                  <a:pos x="969" y="1666"/>
                </a:cxn>
                <a:cxn ang="0">
                  <a:pos x="957" y="1613"/>
                </a:cxn>
                <a:cxn ang="0">
                  <a:pos x="921" y="1487"/>
                </a:cxn>
                <a:cxn ang="0">
                  <a:pos x="885" y="1361"/>
                </a:cxn>
                <a:cxn ang="0">
                  <a:pos x="796" y="1121"/>
                </a:cxn>
                <a:cxn ang="0">
                  <a:pos x="682" y="899"/>
                </a:cxn>
                <a:cxn ang="0">
                  <a:pos x="562" y="689"/>
                </a:cxn>
                <a:cxn ang="0">
                  <a:pos x="431" y="498"/>
                </a:cxn>
                <a:cxn ang="0">
                  <a:pos x="293" y="318"/>
                </a:cxn>
                <a:cxn ang="0">
                  <a:pos x="150" y="150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38" y="150"/>
                </a:cxn>
                <a:cxn ang="0">
                  <a:pos x="275" y="318"/>
                </a:cxn>
                <a:cxn ang="0">
                  <a:pos x="413" y="498"/>
                </a:cxn>
                <a:cxn ang="0">
                  <a:pos x="545" y="689"/>
                </a:cxn>
                <a:cxn ang="0">
                  <a:pos x="670" y="899"/>
                </a:cxn>
                <a:cxn ang="0">
                  <a:pos x="778" y="1121"/>
                </a:cxn>
                <a:cxn ang="0">
                  <a:pos x="873" y="1361"/>
                </a:cxn>
                <a:cxn ang="0">
                  <a:pos x="909" y="1487"/>
                </a:cxn>
                <a:cxn ang="0">
                  <a:pos x="945" y="1619"/>
                </a:cxn>
                <a:cxn ang="0">
                  <a:pos x="963" y="1702"/>
                </a:cxn>
                <a:cxn ang="0">
                  <a:pos x="981" y="1786"/>
                </a:cxn>
                <a:cxn ang="0">
                  <a:pos x="981" y="1786"/>
                </a:cxn>
              </a:cxnLst>
              <a:rect l="0" t="0" r="r" b="b"/>
              <a:pathLst>
                <a:path w="981" h="1786">
                  <a:moveTo>
                    <a:pt x="981" y="1786"/>
                  </a:moveTo>
                  <a:lnTo>
                    <a:pt x="981" y="1720"/>
                  </a:lnTo>
                  <a:lnTo>
                    <a:pt x="969" y="1666"/>
                  </a:lnTo>
                  <a:lnTo>
                    <a:pt x="957" y="1613"/>
                  </a:lnTo>
                  <a:lnTo>
                    <a:pt x="921" y="1487"/>
                  </a:lnTo>
                  <a:lnTo>
                    <a:pt x="885" y="1361"/>
                  </a:lnTo>
                  <a:lnTo>
                    <a:pt x="796" y="1121"/>
                  </a:lnTo>
                  <a:lnTo>
                    <a:pt x="682" y="899"/>
                  </a:lnTo>
                  <a:lnTo>
                    <a:pt x="562" y="689"/>
                  </a:lnTo>
                  <a:lnTo>
                    <a:pt x="431" y="498"/>
                  </a:lnTo>
                  <a:lnTo>
                    <a:pt x="293" y="318"/>
                  </a:lnTo>
                  <a:lnTo>
                    <a:pt x="150" y="150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38" y="150"/>
                  </a:lnTo>
                  <a:lnTo>
                    <a:pt x="275" y="318"/>
                  </a:lnTo>
                  <a:lnTo>
                    <a:pt x="413" y="498"/>
                  </a:lnTo>
                  <a:lnTo>
                    <a:pt x="545" y="689"/>
                  </a:lnTo>
                  <a:lnTo>
                    <a:pt x="670" y="899"/>
                  </a:lnTo>
                  <a:lnTo>
                    <a:pt x="778" y="1121"/>
                  </a:lnTo>
                  <a:lnTo>
                    <a:pt x="873" y="1361"/>
                  </a:lnTo>
                  <a:lnTo>
                    <a:pt x="909" y="1487"/>
                  </a:lnTo>
                  <a:lnTo>
                    <a:pt x="945" y="1619"/>
                  </a:lnTo>
                  <a:lnTo>
                    <a:pt x="963" y="1702"/>
                  </a:lnTo>
                  <a:lnTo>
                    <a:pt x="981" y="1786"/>
                  </a:lnTo>
                  <a:lnTo>
                    <a:pt x="981" y="178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27" name="Freeform 23"/>
            <p:cNvSpPr>
              <a:spLocks/>
            </p:cNvSpPr>
            <p:nvPr/>
          </p:nvSpPr>
          <p:spPr bwMode="hidden">
            <a:xfrm>
              <a:off x="5041" y="0"/>
              <a:ext cx="719" cy="845"/>
            </a:xfrm>
            <a:custGeom>
              <a:avLst/>
              <a:gdLst/>
              <a:ahLst/>
              <a:cxnLst>
                <a:cxn ang="0">
                  <a:pos x="717" y="845"/>
                </a:cxn>
                <a:cxn ang="0">
                  <a:pos x="717" y="821"/>
                </a:cxn>
                <a:cxn ang="0">
                  <a:pos x="574" y="605"/>
                </a:cxn>
                <a:cxn ang="0">
                  <a:pos x="406" y="396"/>
                </a:cxn>
                <a:cxn ang="0">
                  <a:pos x="221" y="192"/>
                </a:cxn>
                <a:cxn ang="0">
                  <a:pos x="17" y="0"/>
                </a:cxn>
                <a:cxn ang="0">
                  <a:pos x="0" y="0"/>
                </a:cxn>
                <a:cxn ang="0">
                  <a:pos x="209" y="198"/>
                </a:cxn>
                <a:cxn ang="0">
                  <a:pos x="400" y="408"/>
                </a:cxn>
                <a:cxn ang="0">
                  <a:pos x="568" y="623"/>
                </a:cxn>
                <a:cxn ang="0">
                  <a:pos x="717" y="845"/>
                </a:cxn>
                <a:cxn ang="0">
                  <a:pos x="717" y="845"/>
                </a:cxn>
              </a:cxnLst>
              <a:rect l="0" t="0" r="r" b="b"/>
              <a:pathLst>
                <a:path w="717" h="845">
                  <a:moveTo>
                    <a:pt x="717" y="845"/>
                  </a:moveTo>
                  <a:lnTo>
                    <a:pt x="717" y="821"/>
                  </a:lnTo>
                  <a:lnTo>
                    <a:pt x="574" y="605"/>
                  </a:lnTo>
                  <a:lnTo>
                    <a:pt x="406" y="396"/>
                  </a:lnTo>
                  <a:lnTo>
                    <a:pt x="221" y="192"/>
                  </a:lnTo>
                  <a:lnTo>
                    <a:pt x="17" y="0"/>
                  </a:lnTo>
                  <a:lnTo>
                    <a:pt x="0" y="0"/>
                  </a:lnTo>
                  <a:lnTo>
                    <a:pt x="209" y="198"/>
                  </a:lnTo>
                  <a:lnTo>
                    <a:pt x="400" y="408"/>
                  </a:lnTo>
                  <a:lnTo>
                    <a:pt x="568" y="623"/>
                  </a:lnTo>
                  <a:lnTo>
                    <a:pt x="717" y="845"/>
                  </a:lnTo>
                  <a:lnTo>
                    <a:pt x="717" y="845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28" name="Freeform 24"/>
            <p:cNvSpPr>
              <a:spLocks/>
            </p:cNvSpPr>
            <p:nvPr/>
          </p:nvSpPr>
          <p:spPr bwMode="hidden">
            <a:xfrm>
              <a:off x="5352" y="0"/>
              <a:ext cx="408" cy="414"/>
            </a:xfrm>
            <a:custGeom>
              <a:avLst/>
              <a:gdLst/>
              <a:ahLst/>
              <a:cxnLst>
                <a:cxn ang="0">
                  <a:pos x="407" y="414"/>
                </a:cxn>
                <a:cxn ang="0">
                  <a:pos x="407" y="396"/>
                </a:cxn>
                <a:cxn ang="0">
                  <a:pos x="222" y="192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08" y="102"/>
                </a:cxn>
                <a:cxn ang="0">
                  <a:pos x="216" y="204"/>
                </a:cxn>
                <a:cxn ang="0">
                  <a:pos x="407" y="414"/>
                </a:cxn>
                <a:cxn ang="0">
                  <a:pos x="407" y="414"/>
                </a:cxn>
              </a:cxnLst>
              <a:rect l="0" t="0" r="r" b="b"/>
              <a:pathLst>
                <a:path w="407" h="414">
                  <a:moveTo>
                    <a:pt x="407" y="414"/>
                  </a:moveTo>
                  <a:lnTo>
                    <a:pt x="407" y="396"/>
                  </a:lnTo>
                  <a:lnTo>
                    <a:pt x="222" y="192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08" y="102"/>
                  </a:lnTo>
                  <a:lnTo>
                    <a:pt x="216" y="204"/>
                  </a:lnTo>
                  <a:lnTo>
                    <a:pt x="407" y="414"/>
                  </a:lnTo>
                  <a:lnTo>
                    <a:pt x="407" y="41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29" name="Freeform 25"/>
            <p:cNvSpPr>
              <a:spLocks/>
            </p:cNvSpPr>
            <p:nvPr/>
          </p:nvSpPr>
          <p:spPr bwMode="hidden">
            <a:xfrm>
              <a:off x="6" y="0"/>
              <a:ext cx="858" cy="1409"/>
            </a:xfrm>
            <a:custGeom>
              <a:avLst/>
              <a:gdLst/>
              <a:ahLst/>
              <a:cxnLst>
                <a:cxn ang="0">
                  <a:pos x="0" y="1361"/>
                </a:cxn>
                <a:cxn ang="0">
                  <a:pos x="0" y="1409"/>
                </a:cxn>
                <a:cxn ang="0">
                  <a:pos x="54" y="1211"/>
                </a:cxn>
                <a:cxn ang="0">
                  <a:pos x="126" y="1013"/>
                </a:cxn>
                <a:cxn ang="0">
                  <a:pos x="215" y="827"/>
                </a:cxn>
                <a:cxn ang="0">
                  <a:pos x="311" y="647"/>
                </a:cxn>
                <a:cxn ang="0">
                  <a:pos x="431" y="474"/>
                </a:cxn>
                <a:cxn ang="0">
                  <a:pos x="556" y="312"/>
                </a:cxn>
                <a:cxn ang="0">
                  <a:pos x="700" y="150"/>
                </a:cxn>
                <a:cxn ang="0">
                  <a:pos x="855" y="0"/>
                </a:cxn>
                <a:cxn ang="0">
                  <a:pos x="837" y="0"/>
                </a:cxn>
                <a:cxn ang="0">
                  <a:pos x="688" y="144"/>
                </a:cxn>
                <a:cxn ang="0">
                  <a:pos x="550" y="300"/>
                </a:cxn>
                <a:cxn ang="0">
                  <a:pos x="425" y="462"/>
                </a:cxn>
                <a:cxn ang="0">
                  <a:pos x="311" y="629"/>
                </a:cxn>
                <a:cxn ang="0">
                  <a:pos x="215" y="803"/>
                </a:cxn>
                <a:cxn ang="0">
                  <a:pos x="132" y="983"/>
                </a:cxn>
                <a:cxn ang="0">
                  <a:pos x="60" y="1169"/>
                </a:cxn>
                <a:cxn ang="0">
                  <a:pos x="0" y="1361"/>
                </a:cxn>
                <a:cxn ang="0">
                  <a:pos x="0" y="1361"/>
                </a:cxn>
              </a:cxnLst>
              <a:rect l="0" t="0" r="r" b="b"/>
              <a:pathLst>
                <a:path w="855" h="1409">
                  <a:moveTo>
                    <a:pt x="0" y="1361"/>
                  </a:moveTo>
                  <a:lnTo>
                    <a:pt x="0" y="1409"/>
                  </a:lnTo>
                  <a:lnTo>
                    <a:pt x="54" y="1211"/>
                  </a:lnTo>
                  <a:lnTo>
                    <a:pt x="126" y="1013"/>
                  </a:lnTo>
                  <a:lnTo>
                    <a:pt x="215" y="827"/>
                  </a:lnTo>
                  <a:lnTo>
                    <a:pt x="311" y="647"/>
                  </a:lnTo>
                  <a:lnTo>
                    <a:pt x="431" y="474"/>
                  </a:lnTo>
                  <a:lnTo>
                    <a:pt x="556" y="312"/>
                  </a:lnTo>
                  <a:lnTo>
                    <a:pt x="700" y="150"/>
                  </a:lnTo>
                  <a:lnTo>
                    <a:pt x="855" y="0"/>
                  </a:lnTo>
                  <a:lnTo>
                    <a:pt x="837" y="0"/>
                  </a:lnTo>
                  <a:lnTo>
                    <a:pt x="688" y="144"/>
                  </a:lnTo>
                  <a:lnTo>
                    <a:pt x="550" y="300"/>
                  </a:lnTo>
                  <a:lnTo>
                    <a:pt x="425" y="462"/>
                  </a:lnTo>
                  <a:lnTo>
                    <a:pt x="311" y="629"/>
                  </a:lnTo>
                  <a:lnTo>
                    <a:pt x="215" y="803"/>
                  </a:lnTo>
                  <a:lnTo>
                    <a:pt x="132" y="983"/>
                  </a:lnTo>
                  <a:lnTo>
                    <a:pt x="60" y="1169"/>
                  </a:lnTo>
                  <a:lnTo>
                    <a:pt x="0" y="1361"/>
                  </a:lnTo>
                  <a:lnTo>
                    <a:pt x="0" y="1361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30" name="Freeform 26"/>
            <p:cNvSpPr>
              <a:spLocks/>
            </p:cNvSpPr>
            <p:nvPr/>
          </p:nvSpPr>
          <p:spPr bwMode="hidden">
            <a:xfrm>
              <a:off x="6" y="0"/>
              <a:ext cx="588" cy="599"/>
            </a:xfrm>
            <a:custGeom>
              <a:avLst/>
              <a:gdLst/>
              <a:ahLst/>
              <a:cxnLst>
                <a:cxn ang="0">
                  <a:pos x="586" y="0"/>
                </a:cxn>
                <a:cxn ang="0">
                  <a:pos x="568" y="0"/>
                </a:cxn>
                <a:cxn ang="0">
                  <a:pos x="407" y="132"/>
                </a:cxn>
                <a:cxn ang="0">
                  <a:pos x="257" y="270"/>
                </a:cxn>
                <a:cxn ang="0">
                  <a:pos x="120" y="420"/>
                </a:cxn>
                <a:cxn ang="0">
                  <a:pos x="0" y="575"/>
                </a:cxn>
                <a:cxn ang="0">
                  <a:pos x="0" y="599"/>
                </a:cxn>
                <a:cxn ang="0">
                  <a:pos x="120" y="432"/>
                </a:cxn>
                <a:cxn ang="0">
                  <a:pos x="257" y="282"/>
                </a:cxn>
                <a:cxn ang="0">
                  <a:pos x="413" y="138"/>
                </a:cxn>
                <a:cxn ang="0">
                  <a:pos x="586" y="0"/>
                </a:cxn>
                <a:cxn ang="0">
                  <a:pos x="586" y="0"/>
                </a:cxn>
              </a:cxnLst>
              <a:rect l="0" t="0" r="r" b="b"/>
              <a:pathLst>
                <a:path w="586" h="599">
                  <a:moveTo>
                    <a:pt x="586" y="0"/>
                  </a:moveTo>
                  <a:lnTo>
                    <a:pt x="568" y="0"/>
                  </a:lnTo>
                  <a:lnTo>
                    <a:pt x="407" y="132"/>
                  </a:lnTo>
                  <a:lnTo>
                    <a:pt x="257" y="270"/>
                  </a:lnTo>
                  <a:lnTo>
                    <a:pt x="120" y="420"/>
                  </a:lnTo>
                  <a:lnTo>
                    <a:pt x="0" y="575"/>
                  </a:lnTo>
                  <a:lnTo>
                    <a:pt x="0" y="599"/>
                  </a:lnTo>
                  <a:lnTo>
                    <a:pt x="120" y="432"/>
                  </a:lnTo>
                  <a:lnTo>
                    <a:pt x="257" y="282"/>
                  </a:lnTo>
                  <a:lnTo>
                    <a:pt x="413" y="138"/>
                  </a:lnTo>
                  <a:lnTo>
                    <a:pt x="586" y="0"/>
                  </a:lnTo>
                  <a:lnTo>
                    <a:pt x="586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31" name="Freeform 27"/>
            <p:cNvSpPr>
              <a:spLocks/>
            </p:cNvSpPr>
            <p:nvPr/>
          </p:nvSpPr>
          <p:spPr bwMode="hidden">
            <a:xfrm>
              <a:off x="6" y="0"/>
              <a:ext cx="270" cy="252"/>
            </a:xfrm>
            <a:custGeom>
              <a:avLst/>
              <a:gdLst/>
              <a:ahLst/>
              <a:cxnLst>
                <a:cxn ang="0">
                  <a:pos x="269" y="0"/>
                </a:cxn>
                <a:cxn ang="0">
                  <a:pos x="251" y="0"/>
                </a:cxn>
                <a:cxn ang="0">
                  <a:pos x="120" y="114"/>
                </a:cxn>
                <a:cxn ang="0">
                  <a:pos x="60" y="174"/>
                </a:cxn>
                <a:cxn ang="0">
                  <a:pos x="0" y="234"/>
                </a:cxn>
                <a:cxn ang="0">
                  <a:pos x="0" y="252"/>
                </a:cxn>
                <a:cxn ang="0">
                  <a:pos x="126" y="120"/>
                </a:cxn>
                <a:cxn ang="0">
                  <a:pos x="269" y="0"/>
                </a:cxn>
                <a:cxn ang="0">
                  <a:pos x="269" y="0"/>
                </a:cxn>
              </a:cxnLst>
              <a:rect l="0" t="0" r="r" b="b"/>
              <a:pathLst>
                <a:path w="269" h="252">
                  <a:moveTo>
                    <a:pt x="269" y="0"/>
                  </a:moveTo>
                  <a:lnTo>
                    <a:pt x="251" y="0"/>
                  </a:lnTo>
                  <a:lnTo>
                    <a:pt x="120" y="114"/>
                  </a:lnTo>
                  <a:lnTo>
                    <a:pt x="60" y="174"/>
                  </a:lnTo>
                  <a:lnTo>
                    <a:pt x="0" y="234"/>
                  </a:lnTo>
                  <a:lnTo>
                    <a:pt x="0" y="252"/>
                  </a:lnTo>
                  <a:lnTo>
                    <a:pt x="126" y="120"/>
                  </a:lnTo>
                  <a:lnTo>
                    <a:pt x="269" y="0"/>
                  </a:lnTo>
                  <a:lnTo>
                    <a:pt x="269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32" name="Line 28"/>
            <p:cNvSpPr>
              <a:spLocks noChangeShapeType="1"/>
            </p:cNvSpPr>
            <p:nvPr/>
          </p:nvSpPr>
          <p:spPr bwMode="hidden">
            <a:xfrm>
              <a:off x="1" y="2749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33" name="Line 29"/>
            <p:cNvSpPr>
              <a:spLocks noChangeShapeType="1"/>
            </p:cNvSpPr>
            <p:nvPr/>
          </p:nvSpPr>
          <p:spPr bwMode="hidden">
            <a:xfrm>
              <a:off x="1" y="2356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34" name="Line 30"/>
            <p:cNvSpPr>
              <a:spLocks noChangeShapeType="1"/>
            </p:cNvSpPr>
            <p:nvPr/>
          </p:nvSpPr>
          <p:spPr bwMode="hidden">
            <a:xfrm>
              <a:off x="1" y="3142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grpSp>
          <p:nvGrpSpPr>
            <p:cNvPr id="1047" name="Group 31"/>
            <p:cNvGrpSpPr>
              <a:grpSpLocks/>
            </p:cNvGrpSpPr>
            <p:nvPr/>
          </p:nvGrpSpPr>
          <p:grpSpPr bwMode="auto">
            <a:xfrm>
              <a:off x="1" y="392"/>
              <a:ext cx="5758" cy="1571"/>
              <a:chOff x="1" y="392"/>
              <a:chExt cx="5758" cy="1571"/>
            </a:xfrm>
          </p:grpSpPr>
          <p:sp>
            <p:nvSpPr>
              <p:cNvPr id="21536" name="Line 32"/>
              <p:cNvSpPr>
                <a:spLocks noChangeShapeType="1"/>
              </p:cNvSpPr>
              <p:nvPr userDrawn="1"/>
            </p:nvSpPr>
            <p:spPr bwMode="hidden">
              <a:xfrm>
                <a:off x="1" y="784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37" name="Line 33"/>
              <p:cNvSpPr>
                <a:spLocks noChangeShapeType="1"/>
              </p:cNvSpPr>
              <p:nvPr userDrawn="1"/>
            </p:nvSpPr>
            <p:spPr bwMode="hidden">
              <a:xfrm>
                <a:off x="1" y="1963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38" name="Line 34"/>
              <p:cNvSpPr>
                <a:spLocks noChangeShapeType="1"/>
              </p:cNvSpPr>
              <p:nvPr userDrawn="1"/>
            </p:nvSpPr>
            <p:spPr bwMode="hidden">
              <a:xfrm>
                <a:off x="1" y="1570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39" name="Line 35"/>
              <p:cNvSpPr>
                <a:spLocks noChangeShapeType="1"/>
              </p:cNvSpPr>
              <p:nvPr userDrawn="1"/>
            </p:nvSpPr>
            <p:spPr bwMode="hidden">
              <a:xfrm>
                <a:off x="1" y="1177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540" name="Line 36"/>
              <p:cNvSpPr>
                <a:spLocks noChangeShapeType="1"/>
              </p:cNvSpPr>
              <p:nvPr userDrawn="1"/>
            </p:nvSpPr>
            <p:spPr bwMode="hidden">
              <a:xfrm>
                <a:off x="1" y="392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</p:grpSp>
        <p:sp>
          <p:nvSpPr>
            <p:cNvPr id="21541" name="Line 37"/>
            <p:cNvSpPr>
              <a:spLocks noChangeShapeType="1"/>
            </p:cNvSpPr>
            <p:nvPr/>
          </p:nvSpPr>
          <p:spPr bwMode="hidden">
            <a:xfrm>
              <a:off x="1" y="3928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1542" name="Line 38"/>
            <p:cNvSpPr>
              <a:spLocks noChangeShapeType="1"/>
            </p:cNvSpPr>
            <p:nvPr/>
          </p:nvSpPr>
          <p:spPr bwMode="hidden">
            <a:xfrm>
              <a:off x="1" y="3535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</p:grpSp>
      <p:sp>
        <p:nvSpPr>
          <p:cNvPr id="21543" name="Rectangle 39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21544" name="Rectangle 40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1545" name="Rectangle 41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1546" name="Rectangle 42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BD52BDCC-36C5-49C1-A1C0-4E69E6BB13E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21547" name="Rectangle 4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86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•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b="1" smtClean="0"/>
              <a:t>АНЕМИИ</a:t>
            </a:r>
            <a:r>
              <a:rPr lang="ru-RU" smtClean="0"/>
              <a:t> </a:t>
            </a:r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u="sng" smtClean="0"/>
              <a:t>Анемия – снижение уровня гемоглобина и (или) эритроцитов в единице объема крови.</a:t>
            </a:r>
            <a:r>
              <a:rPr lang="ru-RU" smtClean="0"/>
              <a:t> Определяющим критерием является гемоглобин, поскольку при некоторых анемиях снижение эритроцитов наблюдается не всегда (ЖДА, талассемия).</a:t>
            </a:r>
          </a:p>
        </p:txBody>
      </p:sp>
      <p:sp>
        <p:nvSpPr>
          <p:cNvPr id="4" name="Рамка 3"/>
          <p:cNvSpPr/>
          <p:nvPr/>
        </p:nvSpPr>
        <p:spPr>
          <a:xfrm>
            <a:off x="3857620" y="6357958"/>
            <a:ext cx="2714644" cy="500042"/>
          </a:xfrm>
          <a:prstGeom prst="fra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>
                <a:solidFill>
                  <a:schemeClr val="tx1"/>
                </a:solidFill>
              </a:rPr>
              <a:t>Prezentacii.com</a:t>
            </a:r>
            <a:endParaRPr lang="ru-RU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ДИАГНОСТИКА </a:t>
            </a:r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68413"/>
            <a:ext cx="8229600" cy="5256212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ОАК. Увеличение цветового показателя (более 1,1) и </a:t>
            </a:r>
            <a:r>
              <a:rPr lang="en-US" sz="2400" smtClean="0"/>
              <a:t>MCV</a:t>
            </a:r>
            <a:r>
              <a:rPr lang="ru-RU" sz="2400" smtClean="0"/>
              <a:t>. Размер эритроцитов увеличен, могут быть мегалобласты, т.е. анемия гиперхромная и макроцитарная. Характерен анизоцитоз и пойкилоцитоз.  В эритроцитах обнаруживается базофильная пунктация, наличие остатков ядер в виде телец Жоли и колец Кебота.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Изменяются лейкоциты, тромбоциты и ретикулоциты. Лейкоциты – количество снижается (обычно 1,5-3,0 10 ), увеличивается сегментарность нейтрофилов </a:t>
            </a:r>
            <a:endParaRPr lang="en-US" sz="240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( до 5-6 и более). Тромбоциты – умеренная тромбоцитопения; геморрагического синдрома как правило не бывает. Ретикулоциты – уровень резко снижен ( от 0,5% до 0).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ru-RU" smtClean="0"/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908050"/>
            <a:ext cx="8229600" cy="594995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400" i="1" smtClean="0"/>
              <a:t>Стернальная пункция</a:t>
            </a:r>
            <a:r>
              <a:rPr lang="ru-RU" sz="2400" smtClean="0"/>
              <a:t> – имеет решающее значение в диагностике. Проводить ее нужно до начала введения витамина В12, т.к. нормализация костномозгового кроветворения происходит уже через 48-72 часа после введения адекватных доз витамина В12. В цитограмме костного мозга обнаруживаются мегалобласты  (большие атипичные клетки со своеобразной морфологией ядра и цитоплазмы) разной степени зрелости, что и позволяет морфологически подтвердить диагноз. Соотношение Л:Эр= 1:2, 1:3 ( №= 3:1, 4:1) за счет резкой патологической гиперплазии красного ростка. Имеется выраженное нарушение созревания и гибель мегалобластов в костном мозге, отсутствуют оксифильные формы, поэтому костный мозг выглядит базофильным –«синий костный мозг».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smtClean="0"/>
              <a:t>ЛЕЧЕНИЕ В12- ДЕФИЦИТНОЙ АНЕМИИ</a:t>
            </a:r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700213"/>
            <a:ext cx="8229600" cy="4530725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800" smtClean="0"/>
              <a:t>Курс лечения состоит из ежедневных в/м иньекций витамина В12 по 500 мкг, на курс – 30-40 иньекций. В последующем рекомендуется поддерживающая терапия по 500 мкг 1 раз в неделю в течение 2-3 месяцев, затем 2 раза в месяц в течение такого же периода. Согласно рекомендациям американских гематологов поддерживающую терапию следует проводить пожизненно – по 250 мкг 1 раз в месяц ( или курсовое лечение 1-2 раза в год по 400 мкг/сут 10-15 дней).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b="1" smtClean="0"/>
              <a:t>Гемолитические анемии</a:t>
            </a:r>
            <a:r>
              <a:rPr lang="ru-RU" smtClean="0"/>
              <a:t> </a:t>
            </a:r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группа заболеваний при которых  наблюдается укорочение продолжительности жизни эритроцитов, т.е. кроворазрушение преобладает над кровообразованием.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smtClean="0"/>
              <a:t>ПРИОБРЕТЕННЫЕ ГЕМОЛИТИЧЕСКИЕ АНЕМИИ 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800" smtClean="0"/>
              <a:t>Носят чаще всего иммунный механизм: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800" smtClean="0"/>
              <a:t>Наиболее частым вариантом являются аутоиммунные гемолитические анемии. При этом антитела вырабатываются к собственному неизмененному антигену эритроцитов. Причиной является срыв естественной иммунологической толерантности, в связи с чем собственный антиген воспринимается как чужой.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800" smtClean="0"/>
              <a:t>Аутоиммунные Г.А. могут быть </a:t>
            </a:r>
            <a:r>
              <a:rPr lang="ru-RU" sz="2800" i="1" smtClean="0"/>
              <a:t>симптоматическими</a:t>
            </a:r>
            <a:r>
              <a:rPr lang="ru-RU" sz="2800" smtClean="0"/>
              <a:t> и </a:t>
            </a:r>
            <a:r>
              <a:rPr lang="ru-RU" sz="2800" i="1" smtClean="0"/>
              <a:t>идиопатическими.</a:t>
            </a:r>
            <a:r>
              <a:rPr lang="ru-RU" sz="2800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ru-RU" smtClean="0"/>
          </a:p>
        </p:txBody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836613"/>
            <a:ext cx="8229600" cy="5545137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400" i="1" smtClean="0"/>
              <a:t>Лабораторная характеристика</a:t>
            </a:r>
            <a:r>
              <a:rPr lang="ru-RU" sz="2400" smtClean="0"/>
              <a:t>. ОАК: анемия в большинстве случаев не резкая ( Нв снижается до 60-70 г/л), но при острых кризах могут быть более низкие цифры. Анемия чаще нормохромная (или умеренно гиперхромная ). Отмечается ретикулоцитоз – вначале незначительный ( 3-4%), при выходе из гемолитического криза – до 20-30 % и более. Наблюдаются изменения размеров эритроцитов: макроцитоз, микроцитоз, причем последний более характерен. Количество лейкоцитов умеренно повышено ( до 20+10 9/л) , со сдвигом влево ( лейкемоидная реакция на гемолиз). </a:t>
            </a:r>
            <a:endParaRPr lang="ru-RU" sz="2400" i="1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i="1" smtClean="0"/>
              <a:t>Биохимия крови</a:t>
            </a:r>
            <a:r>
              <a:rPr lang="ru-RU" sz="2400" smtClean="0"/>
              <a:t>. Небольшая гипербилирубинемия ( 25-50 мкмоль/л). В протеинограмме может быть увеличение глобулинов.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ru-RU" smtClean="0"/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400" i="1" smtClean="0"/>
              <a:t>Лечение</a:t>
            </a:r>
            <a:r>
              <a:rPr lang="ru-RU" sz="2400" smtClean="0"/>
              <a:t>. Основной препарат – преднизолон. Назначается 1 мг/кг в сутки, Если через 3 дня нет эффекта – доза удваивается. Если вводится в/мышечно – доза также удваивается, в/венно – в 4 раза больше. Положительный эффект обычно в 90% случаев и выше. После купирования гемолиза доза постепенно сокращается. Однако при снижении дозы преднизолона часто наблюдаются рецидивы. Если в течении 6 месяцев не удается купировать анемию - показана спленэктомия. Мера эффективная – излечение в 70-80% случаев. При отрицательном результате используют цитостатики ( азатиоприн, циклофосфан).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b="1" smtClean="0"/>
              <a:t>АПЛАСТИЧЕСКИЕ АНЕМИИ</a:t>
            </a:r>
            <a:r>
              <a:rPr lang="ru-RU" smtClean="0"/>
              <a:t> </a:t>
            </a:r>
          </a:p>
        </p:txBody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Термин «гипопластическая или апластическая анемия» означает пангипоплазию костного мозга, сопровождающуюся лейкоцитопенией и тромбоцитопенией.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smtClean="0"/>
              <a:t>причиной аплазии костного мозга могут быть разные факторы </a:t>
            </a:r>
          </a:p>
        </p:txBody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lnSpc>
                <a:spcPct val="80000"/>
              </a:lnSpc>
              <a:defRPr/>
            </a:pPr>
            <a:r>
              <a:rPr lang="ru-RU" sz="2800" smtClean="0"/>
              <a:t>Физические ( ионизирующая радиация , токи высокой частоты, вибрация –5%)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ru-RU" sz="2800" smtClean="0"/>
              <a:t>Химические ( бензол, ртуть, пестициды, краски – 60%)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ru-RU" sz="2800" smtClean="0"/>
              <a:t>Медикаментозные средства (левомицетин, макролиды, сульфаниламиды, анальгин и др. – 32%)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ru-RU" sz="2800" smtClean="0"/>
              <a:t>Инфекционные ( вирусный гепатит, грипп, ангина… 28%)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ru-RU" sz="2800" smtClean="0"/>
              <a:t>Прочие  ( 8%).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i="1" smtClean="0"/>
              <a:t>Лабораторные данные</a:t>
            </a:r>
            <a:r>
              <a:rPr lang="ru-RU" smtClean="0"/>
              <a:t> </a:t>
            </a:r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800" smtClean="0"/>
              <a:t>Анемия обычно нормохромно-нормоцитарная. Количество лейкоцитов обычно менее 1,5*10 9/л  (гранулоцитопения). Тромбоциты также снижены. Содержание ретикулоцитов также снижено. Содержание в сыворотке железа повышено.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800" smtClean="0"/>
              <a:t>Костный мозг. Картина гипо- и аплазии костного мозга : снижение эритроидного ( мегакариоциты) и гранулоцитарного ряда ( миелокариоциты). Нужно проводить трепанобиопсию.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b="1" smtClean="0"/>
              <a:t>ЖЕЛЕЗОДЕФИЦИТНАЯ АНЕМИЯ</a:t>
            </a:r>
            <a:r>
              <a:rPr lang="ru-RU" sz="4000" smtClean="0"/>
              <a:t> 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u="sng" smtClean="0"/>
              <a:t>ЖДА – нарушение, при котором снижается содержание железа в сыворотке крови, костном мозге и депо, что приводит к нарушению образования Нв, эритроцитов, возникновению анемии и трофических расстройств в тканях.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620713"/>
            <a:ext cx="8218488" cy="1422400"/>
          </a:xfrm>
        </p:spPr>
        <p:txBody>
          <a:bodyPr/>
          <a:lstStyle/>
          <a:p>
            <a:pPr eaLnBrk="1" hangingPunct="1">
              <a:defRPr/>
            </a:pPr>
            <a:r>
              <a:rPr lang="ru-RU" sz="2800" b="1" smtClean="0"/>
              <a:t>АНЕМИИ, АССОЦИИРОВАННЫЕ С ХРОНИЧЕСКИМИ ЗАБОЛЕВАНИЯМИ ВНУТРЕННИХ ОРГАНОВ (Симптоматические).</a:t>
            </a:r>
          </a:p>
        </p:txBody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2565400"/>
            <a:ext cx="8229600" cy="5834063"/>
          </a:xfrm>
        </p:spPr>
        <p:txBody>
          <a:bodyPr/>
          <a:lstStyle/>
          <a:p>
            <a:pPr eaLnBrk="1" hangingPunct="1">
              <a:defRPr/>
            </a:pPr>
            <a:r>
              <a:rPr lang="ru-RU" b="1" smtClean="0"/>
              <a:t>ГИПОПРОЛИФЕРАТИВНЫЕ анемии</a:t>
            </a:r>
            <a:r>
              <a:rPr lang="ru-RU" smtClean="0"/>
              <a:t> – анемии, характеризующиеся неспособностью красного кроветворного ростка увеличивать эритроидную массу соответственно степени анемии.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ПРИЧИНЫ ЖДА.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2800" smtClean="0"/>
              <a:t>1.</a:t>
            </a:r>
            <a:r>
              <a:rPr lang="ru-RU" sz="2800" i="1" smtClean="0"/>
              <a:t>Хронические кровопотери</a:t>
            </a:r>
            <a:r>
              <a:rPr lang="ru-RU" sz="2800" smtClean="0"/>
              <a:t> </a:t>
            </a:r>
            <a:endParaRPr lang="en-US" sz="2800" smtClean="0"/>
          </a:p>
          <a:p>
            <a:pPr eaLnBrk="1" hangingPunct="1">
              <a:defRPr/>
            </a:pPr>
            <a:r>
              <a:rPr lang="ru-RU" sz="2800" i="1" smtClean="0"/>
              <a:t>2. Повышенное потребление железа</a:t>
            </a:r>
            <a:r>
              <a:rPr lang="ru-RU" sz="2800" smtClean="0"/>
              <a:t> </a:t>
            </a:r>
            <a:endParaRPr lang="en-US" sz="2800" smtClean="0"/>
          </a:p>
          <a:p>
            <a:pPr eaLnBrk="1" hangingPunct="1">
              <a:defRPr/>
            </a:pPr>
            <a:r>
              <a:rPr lang="ru-RU" sz="2800" smtClean="0"/>
              <a:t>3.</a:t>
            </a:r>
            <a:r>
              <a:rPr lang="ru-RU" sz="2800" i="1" smtClean="0"/>
              <a:t> Алиментарный дефицит железа</a:t>
            </a:r>
            <a:r>
              <a:rPr lang="ru-RU" sz="2800" smtClean="0"/>
              <a:t> </a:t>
            </a:r>
            <a:endParaRPr lang="en-US" sz="2800" smtClean="0"/>
          </a:p>
          <a:p>
            <a:pPr eaLnBrk="1" hangingPunct="1">
              <a:defRPr/>
            </a:pPr>
            <a:r>
              <a:rPr lang="ru-RU" sz="2800" smtClean="0"/>
              <a:t>4.</a:t>
            </a:r>
            <a:r>
              <a:rPr lang="ru-RU" sz="2800" i="1" smtClean="0"/>
              <a:t>Нарушение всасывания железа</a:t>
            </a:r>
            <a:r>
              <a:rPr lang="ru-RU" sz="2800" smtClean="0"/>
              <a:t> </a:t>
            </a:r>
            <a:endParaRPr lang="en-US" sz="2800" smtClean="0"/>
          </a:p>
          <a:p>
            <a:pPr eaLnBrk="1" hangingPunct="1">
              <a:defRPr/>
            </a:pPr>
            <a:r>
              <a:rPr lang="ru-RU" sz="2800" smtClean="0">
                <a:sym typeface="Symbol" pitchFamily="18" charset="2"/>
                <a:hlinkClick r:id="" action="ppaction://noaction"/>
              </a:rPr>
              <a:t></a:t>
            </a:r>
            <a:r>
              <a:rPr lang="ru-RU" sz="2800" smtClean="0"/>
              <a:t>5.</a:t>
            </a:r>
            <a:r>
              <a:rPr lang="ru-RU" sz="2800" i="1" smtClean="0"/>
              <a:t>Перераспределительный дефицит железа</a:t>
            </a:r>
            <a:r>
              <a:rPr lang="ru-RU" sz="2800" smtClean="0"/>
              <a:t> </a:t>
            </a:r>
            <a:br>
              <a:rPr lang="ru-RU" sz="2800" smtClean="0"/>
            </a:br>
            <a:r>
              <a:rPr lang="ru-RU" sz="2800" smtClean="0">
                <a:sym typeface="Symbol" pitchFamily="18" charset="2"/>
                <a:hlinkClick r:id="" action="ppaction://noaction"/>
              </a:rPr>
              <a:t></a:t>
            </a:r>
            <a:r>
              <a:rPr lang="ru-RU" sz="2800" smtClean="0"/>
              <a:t>6.</a:t>
            </a:r>
            <a:r>
              <a:rPr lang="ru-RU" sz="2800" i="1" smtClean="0"/>
              <a:t>Нарушение транспорта железа при гипо-, атрансферринемии</a:t>
            </a:r>
            <a:r>
              <a:rPr lang="ru-RU" sz="2800" smtClean="0"/>
              <a:t> </a:t>
            </a:r>
            <a:br>
              <a:rPr lang="ru-RU" sz="2800" smtClean="0"/>
            </a:br>
            <a:endParaRPr lang="ru-RU" sz="28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ДИАГНОСТИКА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68413"/>
            <a:ext cx="8229600" cy="5329237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000" smtClean="0"/>
              <a:t>ОАК: Снижаются гемоглобин, цветовой показатель, эритроциты (в меньшей степени). Изменяются форма и размеры эритроцитов: пойкилоцитоз  (различная форма эритроцитов), микроцитоз, анизоцитоз (неодинаковой величины).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000" smtClean="0"/>
              <a:t>Костный мозг: в целом нормальный; умеренная гиперплазия красного ростка. При специальной окраске выявляют снижение сидеробластов (эритрокариоциты, содержащие железо).</a:t>
            </a:r>
            <a:endParaRPr lang="ru-RU" sz="2000" i="1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ru-RU" sz="2000" i="1" smtClean="0"/>
              <a:t>Биохимия</a:t>
            </a:r>
            <a:r>
              <a:rPr lang="ru-RU" sz="2000" smtClean="0"/>
              <a:t>. Определение сывороточного железа (снижено). В норме 11,5-30,4 мкмоль/л у женщин и 13,0-31,4 у мужчин. Этот анализ очень важный, но возможны погрешности в определении (не чистые пробирки), поэтому нормальный уровень сыв. железа еще не исключает ЖДА.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000" smtClean="0"/>
              <a:t>Общая железосвязывающая способность сыворотки (ОЖСС) – т.е. количество железа, которое может связаться трансферрином. Норма – 44,8-70 мкмоль/л. При ЖДА этот показатель повышается.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ЛЕЧЕНИЕ 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Рациональное лечение ЖДА предусматривает ряд принципов: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1.Нельзя купировать ЖДА только диетой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2.Соблюдение этапности и длительности лечения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                   - купирование анемии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                    -восстановление депо железа в </a:t>
            </a:r>
            <a:r>
              <a:rPr lang="en-US" sz="2400" smtClean="0"/>
              <a:t>   </a:t>
            </a:r>
            <a:r>
              <a:rPr lang="ru-RU" sz="2400" smtClean="0"/>
              <a:t>организме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Первый этап длится от начала терапии до нормализации гемоглобина ( 4-6 недель), второй этап – терапия «насыщения» – 2-3 месяца.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3.Правильный расчет лечебной дозы железа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b="1" smtClean="0"/>
              <a:t>ВИТАМИН В12 ДЕФИЦИТНАЯ АНЕМИЯ</a:t>
            </a:r>
            <a:r>
              <a:rPr lang="ru-RU" sz="4000" smtClean="0"/>
              <a:t> </a:t>
            </a: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ru-RU" sz="2800" smtClean="0"/>
              <a:t>Впервые данная анемия описана Аддисоном и впоследствии Бирмером более 150 лет назад ( 1849), и соответственно известна под названием этих двух исследователей. В начале 20 века эта анемия была одним из наиболее частых заболеваний крови, не поддающейся никакой терапии — отсюда еще одно название – пернициозная или злокачественная анемия.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smtClean="0"/>
              <a:t>ПРИЧИНЫ ДЕФИЦИТА ВИТАМИНА В12 В ОРГАНИЗМЕ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1.   Нарушение всасывания </a:t>
            </a:r>
            <a:endParaRPr lang="en-US" smtClean="0"/>
          </a:p>
          <a:p>
            <a:pPr eaLnBrk="1" hangingPunct="1">
              <a:defRPr/>
            </a:pPr>
            <a:r>
              <a:rPr lang="ru-RU" smtClean="0"/>
              <a:t>2. Конкурентный расход В12 </a:t>
            </a:r>
            <a:endParaRPr lang="en-US" smtClean="0"/>
          </a:p>
          <a:p>
            <a:pPr eaLnBrk="1" hangingPunct="1">
              <a:defRPr/>
            </a:pPr>
            <a:r>
              <a:rPr lang="ru-RU" smtClean="0"/>
              <a:t>3. Снижение запасов витамина В12 </a:t>
            </a:r>
            <a:endParaRPr lang="en-US" smtClean="0"/>
          </a:p>
          <a:p>
            <a:pPr eaLnBrk="1" hangingPunct="1">
              <a:defRPr/>
            </a:pPr>
            <a:r>
              <a:rPr lang="ru-RU" smtClean="0"/>
              <a:t>4. Недостаток в пище </a:t>
            </a:r>
            <a:endParaRPr lang="en-US" smtClean="0"/>
          </a:p>
          <a:p>
            <a:pPr eaLnBrk="1" hangingPunct="1">
              <a:defRPr/>
            </a:pPr>
            <a:r>
              <a:rPr lang="ru-RU" smtClean="0"/>
              <a:t>5. Отсутствие транскобаламина –2 или выработка антител к нему (редко).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u="sng" smtClean="0"/>
              <a:t>Поражение ЖКТ.</a:t>
            </a:r>
            <a:r>
              <a:rPr lang="ru-RU" smtClean="0"/>
              <a:t> </a:t>
            </a: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341438"/>
            <a:ext cx="8229600" cy="4962525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Типичным является прежде всего глоссит, по описанию автора – Гюнтеровский: красный лакированный , малиновый язык. Выявляется не у всех – при наличии значительного и длительного дефицита витамина В12 ( 10-25 %). У части больных могут быть менее выраженные проявления глоссита – боли в области языка, жжение, пощипывание, в определенных случаях воспаление, образование эрозий. Объективно – язык имеет малиновую окраску, сосочки сглажены, на кончике и краях участки воспаления.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К другим поражениям ЖКТ можно отнести атрофический гастрит, который может быть также следствием дефицита вит.В12.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u="sng" smtClean="0"/>
              <a:t>Поражение нервной системы</a:t>
            </a:r>
            <a:r>
              <a:rPr lang="ru-RU" smtClean="0"/>
              <a:t> </a:t>
            </a:r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1412875"/>
            <a:ext cx="8229600" cy="5033963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ru-RU" sz="2400" smtClean="0"/>
              <a:t>Чаще всего поражаются периферические нервы, затем задние и боковые столбы спинного мозга. Симптомы появляются постепенно, начинаясь с периферических парестезий- покалывания, онемение ног, ощущение ползания «мурашек» в нижних конечностях; затем появляются скованость ног и шаткость походки. В редких случаях вовлекаются верхние конечности, нарушаются обоняние, слух, возникают психические нарушения, бред, галлюцинации. Объективно выявляется потеря проприоцептивной и вибрационной чувствительности, утрата рефлексов. Позднее эти нарушения нарастают, появляется рефлекс Бабинского, наступает атаксия.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Глобус">
  <a:themeElements>
    <a:clrScheme name="Глобус 3">
      <a:dk1>
        <a:srgbClr val="003B76"/>
      </a:dk1>
      <a:lt1>
        <a:srgbClr val="FFFFFF"/>
      </a:lt1>
      <a:dk2>
        <a:srgbClr val="0066CC"/>
      </a:dk2>
      <a:lt2>
        <a:srgbClr val="CCECFF"/>
      </a:lt2>
      <a:accent1>
        <a:srgbClr val="33CCCC"/>
      </a:accent1>
      <a:accent2>
        <a:srgbClr val="66CCFF"/>
      </a:accent2>
      <a:accent3>
        <a:srgbClr val="AAB8E2"/>
      </a:accent3>
      <a:accent4>
        <a:srgbClr val="DADADA"/>
      </a:accent4>
      <a:accent5>
        <a:srgbClr val="ADE2E2"/>
      </a:accent5>
      <a:accent6>
        <a:srgbClr val="5CB9E7"/>
      </a:accent6>
      <a:hlink>
        <a:srgbClr val="FFFFCC"/>
      </a:hlink>
      <a:folHlink>
        <a:srgbClr val="FFCC66"/>
      </a:folHlink>
    </a:clrScheme>
    <a:fontScheme name="Глобус">
      <a:majorFont>
        <a:latin typeface="Arial"/>
        <a:ea typeface=""/>
        <a:cs typeface=""/>
      </a:majorFont>
      <a:minorFont>
        <a:latin typeface="Verdana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Глобус 1">
        <a:dk1>
          <a:srgbClr val="622100"/>
        </a:dk1>
        <a:lt1>
          <a:srgbClr val="FFFFFF"/>
        </a:lt1>
        <a:dk2>
          <a:srgbClr val="800000"/>
        </a:dk2>
        <a:lt2>
          <a:srgbClr val="FFFFCC"/>
        </a:lt2>
        <a:accent1>
          <a:srgbClr val="E42B00"/>
        </a:accent1>
        <a:accent2>
          <a:srgbClr val="996600"/>
        </a:accent2>
        <a:accent3>
          <a:srgbClr val="C0AAAA"/>
        </a:accent3>
        <a:accent4>
          <a:srgbClr val="DADADA"/>
        </a:accent4>
        <a:accent5>
          <a:srgbClr val="EFACAA"/>
        </a:accent5>
        <a:accent6>
          <a:srgbClr val="8A5C00"/>
        </a:accent6>
        <a:hlink>
          <a:srgbClr val="FADF6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Глобус 2">
        <a:dk1>
          <a:srgbClr val="5F4545"/>
        </a:dk1>
        <a:lt1>
          <a:srgbClr val="FFFFFF"/>
        </a:lt1>
        <a:dk2>
          <a:srgbClr val="8F6969"/>
        </a:dk2>
        <a:lt2>
          <a:srgbClr val="FFFFCC"/>
        </a:lt2>
        <a:accent1>
          <a:srgbClr val="CC6600"/>
        </a:accent1>
        <a:accent2>
          <a:srgbClr val="924C0C"/>
        </a:accent2>
        <a:accent3>
          <a:srgbClr val="C6B9B9"/>
        </a:accent3>
        <a:accent4>
          <a:srgbClr val="DADADA"/>
        </a:accent4>
        <a:accent5>
          <a:srgbClr val="E2B8AA"/>
        </a:accent5>
        <a:accent6>
          <a:srgbClr val="84440A"/>
        </a:accent6>
        <a:hlink>
          <a:srgbClr val="CFD375"/>
        </a:hlink>
        <a:folHlink>
          <a:srgbClr val="98BB9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Глобус 3">
        <a:dk1>
          <a:srgbClr val="003B76"/>
        </a:dk1>
        <a:lt1>
          <a:srgbClr val="FFFFFF"/>
        </a:lt1>
        <a:dk2>
          <a:srgbClr val="0066CC"/>
        </a:dk2>
        <a:lt2>
          <a:srgbClr val="CCECFF"/>
        </a:lt2>
        <a:accent1>
          <a:srgbClr val="33CCCC"/>
        </a:accent1>
        <a:accent2>
          <a:srgbClr val="66CCFF"/>
        </a:accent2>
        <a:accent3>
          <a:srgbClr val="AAB8E2"/>
        </a:accent3>
        <a:accent4>
          <a:srgbClr val="DADADA"/>
        </a:accent4>
        <a:accent5>
          <a:srgbClr val="ADE2E2"/>
        </a:accent5>
        <a:accent6>
          <a:srgbClr val="5CB9E7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Глобус 4">
        <a:dk1>
          <a:srgbClr val="005856"/>
        </a:dk1>
        <a:lt1>
          <a:srgbClr val="FFFFFF"/>
        </a:lt1>
        <a:dk2>
          <a:srgbClr val="008080"/>
        </a:dk2>
        <a:lt2>
          <a:srgbClr val="FFFFCC"/>
        </a:lt2>
        <a:accent1>
          <a:srgbClr val="0099CC"/>
        </a:accent1>
        <a:accent2>
          <a:srgbClr val="00CCFF"/>
        </a:accent2>
        <a:accent3>
          <a:srgbClr val="AAC0C0"/>
        </a:accent3>
        <a:accent4>
          <a:srgbClr val="DADADA"/>
        </a:accent4>
        <a:accent5>
          <a:srgbClr val="AACAE2"/>
        </a:accent5>
        <a:accent6>
          <a:srgbClr val="00B9E7"/>
        </a:accent6>
        <a:hlink>
          <a:srgbClr val="1ACE9F"/>
        </a:hlink>
        <a:folHlink>
          <a:srgbClr val="948CCE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Глобус 5">
        <a:dk1>
          <a:srgbClr val="3C5436"/>
        </a:dk1>
        <a:lt1>
          <a:srgbClr val="FFFFFF"/>
        </a:lt1>
        <a:dk2>
          <a:srgbClr val="5F8656"/>
        </a:dk2>
        <a:lt2>
          <a:srgbClr val="D6D8C0"/>
        </a:lt2>
        <a:accent1>
          <a:srgbClr val="61733D"/>
        </a:accent1>
        <a:accent2>
          <a:srgbClr val="324A39"/>
        </a:accent2>
        <a:accent3>
          <a:srgbClr val="B6C3B4"/>
        </a:accent3>
        <a:accent4>
          <a:srgbClr val="DADADA"/>
        </a:accent4>
        <a:accent5>
          <a:srgbClr val="B7BCAF"/>
        </a:accent5>
        <a:accent6>
          <a:srgbClr val="2C4233"/>
        </a:accent6>
        <a:hlink>
          <a:srgbClr val="73D588"/>
        </a:hlink>
        <a:folHlink>
          <a:srgbClr val="6F99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Глобус 6">
        <a:dk1>
          <a:srgbClr val="5B7B65"/>
        </a:dk1>
        <a:lt1>
          <a:srgbClr val="FFFFFF"/>
        </a:lt1>
        <a:dk2>
          <a:srgbClr val="9ABE9D"/>
        </a:dk2>
        <a:lt2>
          <a:srgbClr val="336600"/>
        </a:lt2>
        <a:accent1>
          <a:srgbClr val="00CC66"/>
        </a:accent1>
        <a:accent2>
          <a:srgbClr val="4E7050"/>
        </a:accent2>
        <a:accent3>
          <a:srgbClr val="CADBCC"/>
        </a:accent3>
        <a:accent4>
          <a:srgbClr val="DADADA"/>
        </a:accent4>
        <a:accent5>
          <a:srgbClr val="AAE2B8"/>
        </a:accent5>
        <a:accent6>
          <a:srgbClr val="466548"/>
        </a:accent6>
        <a:hlink>
          <a:srgbClr val="FFFFCC"/>
        </a:hlink>
        <a:folHlink>
          <a:srgbClr val="9CE8A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Глобус 7">
        <a:dk1>
          <a:srgbClr val="4C4E44"/>
        </a:dk1>
        <a:lt1>
          <a:srgbClr val="FFFFFF"/>
        </a:lt1>
        <a:dk2>
          <a:srgbClr val="686B5D"/>
        </a:dk2>
        <a:lt2>
          <a:srgbClr val="D6D5C6"/>
        </a:lt2>
        <a:accent1>
          <a:srgbClr val="898D79"/>
        </a:accent1>
        <a:accent2>
          <a:srgbClr val="4D4F45"/>
        </a:accent2>
        <a:accent3>
          <a:srgbClr val="B9BAB6"/>
        </a:accent3>
        <a:accent4>
          <a:srgbClr val="DADADA"/>
        </a:accent4>
        <a:accent5>
          <a:srgbClr val="C4C5BE"/>
        </a:accent5>
        <a:accent6>
          <a:srgbClr val="45473E"/>
        </a:accent6>
        <a:hlink>
          <a:srgbClr val="58BE67"/>
        </a:hlink>
        <a:folHlink>
          <a:srgbClr val="C0C64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Глобус 8">
        <a:dk1>
          <a:srgbClr val="000000"/>
        </a:dk1>
        <a:lt1>
          <a:srgbClr val="FFFFDD"/>
        </a:lt1>
        <a:dk2>
          <a:srgbClr val="000000"/>
        </a:dk2>
        <a:lt2>
          <a:srgbClr val="98977A"/>
        </a:lt2>
        <a:accent1>
          <a:srgbClr val="BDCDA7"/>
        </a:accent1>
        <a:accent2>
          <a:srgbClr val="A0D060"/>
        </a:accent2>
        <a:accent3>
          <a:srgbClr val="FFFFEB"/>
        </a:accent3>
        <a:accent4>
          <a:srgbClr val="000000"/>
        </a:accent4>
        <a:accent5>
          <a:srgbClr val="DBE3D0"/>
        </a:accent5>
        <a:accent6>
          <a:srgbClr val="91BC56"/>
        </a:accent6>
        <a:hlink>
          <a:srgbClr val="FADD4E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Globe</Template>
  <TotalTime>186</TotalTime>
  <Words>1299</Words>
  <Application>Microsoft Office PowerPoint</Application>
  <PresentationFormat>Экран (4:3)</PresentationFormat>
  <Paragraphs>66</Paragraphs>
  <Slides>20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6" baseType="lpstr">
      <vt:lpstr>Verdana</vt:lpstr>
      <vt:lpstr>Arial</vt:lpstr>
      <vt:lpstr>Wingdings</vt:lpstr>
      <vt:lpstr>Calibri</vt:lpstr>
      <vt:lpstr>Symbol</vt:lpstr>
      <vt:lpstr>Глобус</vt:lpstr>
      <vt:lpstr>АНЕМИИ </vt:lpstr>
      <vt:lpstr>ЖЕЛЕЗОДЕФИЦИТНАЯ АНЕМИЯ </vt:lpstr>
      <vt:lpstr>ПРИЧИНЫ ЖДА.</vt:lpstr>
      <vt:lpstr>ДИАГНОСТИКА</vt:lpstr>
      <vt:lpstr>ЛЕЧЕНИЕ </vt:lpstr>
      <vt:lpstr>ВИТАМИН В12 ДЕФИЦИТНАЯ АНЕМИЯ </vt:lpstr>
      <vt:lpstr>ПРИЧИНЫ ДЕФИЦИТА ВИТАМИНА В12 В ОРГАНИЗМЕ</vt:lpstr>
      <vt:lpstr>Поражение ЖКТ. </vt:lpstr>
      <vt:lpstr>Поражение нервной системы </vt:lpstr>
      <vt:lpstr>ДИАГНОСТИКА </vt:lpstr>
      <vt:lpstr>Слайд 11</vt:lpstr>
      <vt:lpstr>ЛЕЧЕНИЕ В12- ДЕФИЦИТНОЙ АНЕМИИ</vt:lpstr>
      <vt:lpstr>Гемолитические анемии </vt:lpstr>
      <vt:lpstr>ПРИОБРЕТЕННЫЕ ГЕМОЛИТИЧЕСКИЕ АНЕМИИ </vt:lpstr>
      <vt:lpstr>Слайд 15</vt:lpstr>
      <vt:lpstr>Слайд 16</vt:lpstr>
      <vt:lpstr>АПЛАСТИЧЕСКИЕ АНЕМИИ </vt:lpstr>
      <vt:lpstr>причиной аплазии костного мозга могут быть разные факторы </vt:lpstr>
      <vt:lpstr>Лабораторные данные </vt:lpstr>
      <vt:lpstr>АНЕМИИ, АССОЦИИРОВАННЫЕ С ХРОНИЧЕСКИМИ ЗАБОЛЕВАНИЯМИ ВНУТРЕННИХ ОРГАНОВ (Симптоматические).</vt:lpstr>
    </vt:vector>
  </TitlesOfParts>
  <Company>VG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АНЕМИИ </dc:title>
  <dc:creator>VG</dc:creator>
  <cp:lastModifiedBy>Admin</cp:lastModifiedBy>
  <cp:revision>11</cp:revision>
  <dcterms:created xsi:type="dcterms:W3CDTF">2007-10-24T16:47:24Z</dcterms:created>
  <dcterms:modified xsi:type="dcterms:W3CDTF">2012-03-24T11:51:05Z</dcterms:modified>
</cp:coreProperties>
</file>

<file path=docProps/thumbnail.jpeg>
</file>